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13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8" r:id="rId10"/>
    <p:sldId id="265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Laidlow" userId="b070cb7b-fb0f-4122-b892-ff581e5d7fc5" providerId="ADAL" clId="{3E9AA30E-02F2-4453-988E-3F2556799CE7}"/>
    <pc:docChg chg="undo custSel addSld delSld modSld modMainMaster">
      <pc:chgData name="Robert Laidlow" userId="b070cb7b-fb0f-4122-b892-ff581e5d7fc5" providerId="ADAL" clId="{3E9AA30E-02F2-4453-988E-3F2556799CE7}" dt="2023-05-12T14:04:54.369" v="338" actId="20577"/>
      <pc:docMkLst>
        <pc:docMk/>
      </pc:docMkLst>
      <pc:sldChg chg="addSp delSp modSp new mod setBg setClrOvrMap delDesignElem">
        <pc:chgData name="Robert Laidlow" userId="b070cb7b-fb0f-4122-b892-ff581e5d7fc5" providerId="ADAL" clId="{3E9AA30E-02F2-4453-988E-3F2556799CE7}" dt="2023-05-12T11:30:02.827" v="105" actId="26606"/>
        <pc:sldMkLst>
          <pc:docMk/>
          <pc:sldMk cId="3046684786" sldId="256"/>
        </pc:sldMkLst>
        <pc:spChg chg="mod">
          <ac:chgData name="Robert Laidlow" userId="b070cb7b-fb0f-4122-b892-ff581e5d7fc5" providerId="ADAL" clId="{3E9AA30E-02F2-4453-988E-3F2556799CE7}" dt="2023-05-12T11:26:28.893" v="79" actId="26606"/>
          <ac:spMkLst>
            <pc:docMk/>
            <pc:sldMk cId="3046684786" sldId="256"/>
            <ac:spMk id="2" creationId="{149F53DE-EC34-5960-BC06-984189020CCB}"/>
          </ac:spMkLst>
        </pc:spChg>
        <pc:spChg chg="mod">
          <ac:chgData name="Robert Laidlow" userId="b070cb7b-fb0f-4122-b892-ff581e5d7fc5" providerId="ADAL" clId="{3E9AA30E-02F2-4453-988E-3F2556799CE7}" dt="2023-05-12T11:27:10.190" v="86" actId="2711"/>
          <ac:spMkLst>
            <pc:docMk/>
            <pc:sldMk cId="3046684786" sldId="256"/>
            <ac:spMk id="3" creationId="{D6613726-8BD4-E6EA-1B28-7C973FBFDD26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38" creationId="{90A79174-0B5F-44CF-903E-B73AB60BE1E3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39" creationId="{E20B2DA8-ED50-47CA-92BB-55B5C5F51364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40" creationId="{EBE45A86-783B-4F2C-BE47-70B28B98AEC4}"/>
          </ac:spMkLst>
        </pc:spChg>
        <pc:spChg chg="add del">
          <ac:chgData name="Robert Laidlow" userId="b070cb7b-fb0f-4122-b892-ff581e5d7fc5" providerId="ADAL" clId="{3E9AA30E-02F2-4453-988E-3F2556799CE7}" dt="2023-05-12T11:25:09.544" v="61"/>
          <ac:spMkLst>
            <pc:docMk/>
            <pc:sldMk cId="3046684786" sldId="256"/>
            <ac:spMk id="1041" creationId="{6570CC06-DB21-401C-BCF8-AAC5FF550D29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42" creationId="{C309993B-ED13-4A38-A24F-95A8070F207C}"/>
          </ac:spMkLst>
        </pc:spChg>
        <pc:spChg chg="add del">
          <ac:chgData name="Robert Laidlow" userId="b070cb7b-fb0f-4122-b892-ff581e5d7fc5" providerId="ADAL" clId="{3E9AA30E-02F2-4453-988E-3F2556799CE7}" dt="2023-05-12T11:25:09.544" v="61"/>
          <ac:spMkLst>
            <pc:docMk/>
            <pc:sldMk cId="3046684786" sldId="256"/>
            <ac:spMk id="1043" creationId="{15B998FC-4B98-4A07-B159-9E629180AF40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44" creationId="{251543AF-FABF-4B9B-A51F-6E32B09AD633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45" creationId="{51F1D5E7-7C12-493D-83C5-CAEAD11F3C56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46" creationId="{B448F9F0-74F6-4FA2-97EA-D1CEA818C6B9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47" creationId="{9C34D69C-C0D1-436A-8964-7F99D54BD841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48" creationId="{4D5AE9DE-ADA2-4F40-8C1D-E5A094FBBBD5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49" creationId="{FB47A073-02D2-4605-979A-8F198A9A0EA9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52" creationId="{19DBA7B9-E378-45BB-8AE8-9C06D887A1E4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53" creationId="{8F0AF026-9259-45E1-8A5C-C8C7B69FA451}"/>
          </ac:spMkLst>
        </pc:spChg>
        <pc:spChg chg="add del">
          <ac:chgData name="Robert Laidlow" userId="b070cb7b-fb0f-4122-b892-ff581e5d7fc5" providerId="ADAL" clId="{3E9AA30E-02F2-4453-988E-3F2556799CE7}" dt="2023-05-12T11:29:01.456" v="99"/>
          <ac:spMkLst>
            <pc:docMk/>
            <pc:sldMk cId="3046684786" sldId="256"/>
            <ac:spMk id="1054" creationId="{DD2B0DFB-948D-4DE0-A2B7-C79ED4A060BA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55" creationId="{CCF783BA-09FF-4179-9152-28F74A535D82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56" creationId="{EBE45A86-783B-4F2C-BE47-70B28B98AEC4}"/>
          </ac:spMkLst>
        </pc:spChg>
        <pc:spChg chg="add del">
          <ac:chgData name="Robert Laidlow" userId="b070cb7b-fb0f-4122-b892-ff581e5d7fc5" providerId="ADAL" clId="{3E9AA30E-02F2-4453-988E-3F2556799CE7}" dt="2023-05-12T11:25:23.368" v="64" actId="26606"/>
          <ac:spMkLst>
            <pc:docMk/>
            <pc:sldMk cId="3046684786" sldId="256"/>
            <ac:spMk id="1057" creationId="{D7C7DE2D-4EA4-441B-B863-00F2818FEA32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58" creationId="{C309993B-ED13-4A38-A24F-95A8070F207C}"/>
          </ac:spMkLst>
        </pc:spChg>
        <pc:spChg chg="add del">
          <ac:chgData name="Robert Laidlow" userId="b070cb7b-fb0f-4122-b892-ff581e5d7fc5" providerId="ADAL" clId="{3E9AA30E-02F2-4453-988E-3F2556799CE7}" dt="2023-05-12T11:25:25.465" v="66" actId="26606"/>
          <ac:spMkLst>
            <pc:docMk/>
            <pc:sldMk cId="3046684786" sldId="256"/>
            <ac:spMk id="1059" creationId="{53C982E9-3F67-45BF-B825-0B30FFED4219}"/>
          </ac:spMkLst>
        </pc:spChg>
        <pc:spChg chg="add del">
          <ac:chgData name="Robert Laidlow" userId="b070cb7b-fb0f-4122-b892-ff581e5d7fc5" providerId="ADAL" clId="{3E9AA30E-02F2-4453-988E-3F2556799CE7}" dt="2023-05-12T11:25:25.465" v="66" actId="26606"/>
          <ac:spMkLst>
            <pc:docMk/>
            <pc:sldMk cId="3046684786" sldId="256"/>
            <ac:spMk id="1060" creationId="{FC5580C0-2BBC-412A-B056-6B4C67B40C3D}"/>
          </ac:spMkLst>
        </pc:spChg>
        <pc:spChg chg="add del">
          <ac:chgData name="Robert Laidlow" userId="b070cb7b-fb0f-4122-b892-ff581e5d7fc5" providerId="ADAL" clId="{3E9AA30E-02F2-4453-988E-3F2556799CE7}" dt="2023-05-12T11:25:25.465" v="66" actId="26606"/>
          <ac:spMkLst>
            <pc:docMk/>
            <pc:sldMk cId="3046684786" sldId="256"/>
            <ac:spMk id="1061" creationId="{FBC2466D-E85F-4696-ABBC-E7288A180B2A}"/>
          </ac:spMkLst>
        </pc:spChg>
        <pc:spChg chg="add del">
          <ac:chgData name="Robert Laidlow" userId="b070cb7b-fb0f-4122-b892-ff581e5d7fc5" providerId="ADAL" clId="{3E9AA30E-02F2-4453-988E-3F2556799CE7}" dt="2023-05-12T11:25:25.465" v="66" actId="26606"/>
          <ac:spMkLst>
            <pc:docMk/>
            <pc:sldMk cId="3046684786" sldId="256"/>
            <ac:spMk id="1062" creationId="{B8B23A78-8A47-48C9-8925-DED33C7B1044}"/>
          </ac:spMkLst>
        </pc:spChg>
        <pc:spChg chg="add del">
          <ac:chgData name="Robert Laidlow" userId="b070cb7b-fb0f-4122-b892-ff581e5d7fc5" providerId="ADAL" clId="{3E9AA30E-02F2-4453-988E-3F2556799CE7}" dt="2023-05-12T11:25:25.465" v="66" actId="26606"/>
          <ac:spMkLst>
            <pc:docMk/>
            <pc:sldMk cId="3046684786" sldId="256"/>
            <ac:spMk id="1063" creationId="{D1775982-F74D-4148-98AC-04775AD66911}"/>
          </ac:spMkLst>
        </pc:spChg>
        <pc:spChg chg="add del">
          <ac:chgData name="Robert Laidlow" userId="b070cb7b-fb0f-4122-b892-ff581e5d7fc5" providerId="ADAL" clId="{3E9AA30E-02F2-4453-988E-3F2556799CE7}" dt="2023-05-12T11:25:25.465" v="66" actId="26606"/>
          <ac:spMkLst>
            <pc:docMk/>
            <pc:sldMk cId="3046684786" sldId="256"/>
            <ac:spMk id="1064" creationId="{6D276D55-3997-4145-9143-224D5270C8C7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65" creationId="{251543AF-FABF-4B9B-A51F-6E32B09AD633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66" creationId="{176075C0-C708-40BD-85BC-6FDDB22E0402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67" creationId="{A369DFEE-3378-47B7-8C59-F29869E614DA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68" creationId="{572B850E-87DC-400A-B08D-A82595C8026A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69" creationId="{23050B28-9B46-4944-BFBC-C0B7E5E645BA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70" creationId="{B7C4AFA1-2236-45EA-B98B-B33D344F35C3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71" creationId="{18084553-2B3C-485C-9A48-2A3B8C4B386D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73" creationId="{B448F9F0-74F6-4FA2-97EA-D1CEA818C6B9}"/>
          </ac:spMkLst>
        </pc:spChg>
        <pc:spChg chg="add del">
          <ac:chgData name="Robert Laidlow" userId="b070cb7b-fb0f-4122-b892-ff581e5d7fc5" providerId="ADAL" clId="{3E9AA30E-02F2-4453-988E-3F2556799CE7}" dt="2023-05-12T11:26:00.424" v="73"/>
          <ac:spMkLst>
            <pc:docMk/>
            <pc:sldMk cId="3046684786" sldId="256"/>
            <ac:spMk id="1074" creationId="{101564CA-961D-4D90-B284-074EA2478EAF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75" creationId="{4D5AE9DE-ADA2-4F40-8C1D-E5A094FBBBD5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77" creationId="{19DBA7B9-E378-45BB-8AE8-9C06D887A1E4}"/>
          </ac:spMkLst>
        </pc:spChg>
        <pc:spChg chg="add del">
          <ac:chgData name="Robert Laidlow" userId="b070cb7b-fb0f-4122-b892-ff581e5d7fc5" providerId="ADAL" clId="{3E9AA30E-02F2-4453-988E-3F2556799CE7}" dt="2023-05-12T11:29:26.007" v="102"/>
          <ac:spMkLst>
            <pc:docMk/>
            <pc:sldMk cId="3046684786" sldId="256"/>
            <ac:spMk id="1078" creationId="{DD2B0DFB-948D-4DE0-A2B7-C79ED4A060BA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79" creationId="{EBE45A86-783B-4F2C-BE47-70B28B98AEC4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80" creationId="{C309993B-ED13-4A38-A24F-95A8070F207C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81" creationId="{251543AF-FABF-4B9B-A51F-6E32B09AD633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82" creationId="{B448F9F0-74F6-4FA2-97EA-D1CEA818C6B9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83" creationId="{4D5AE9DE-ADA2-4F40-8C1D-E5A094FBBBD5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85" creationId="{19DBA7B9-E378-45BB-8AE8-9C06D887A1E4}"/>
          </ac:spMkLst>
        </pc:spChg>
        <pc:spChg chg="add">
          <ac:chgData name="Robert Laidlow" userId="b070cb7b-fb0f-4122-b892-ff581e5d7fc5" providerId="ADAL" clId="{3E9AA30E-02F2-4453-988E-3F2556799CE7}" dt="2023-05-12T11:30:02.827" v="105" actId="26606"/>
          <ac:spMkLst>
            <pc:docMk/>
            <pc:sldMk cId="3046684786" sldId="256"/>
            <ac:spMk id="1086" creationId="{DD2B0DFB-948D-4DE0-A2B7-C79ED4A060BA}"/>
          </ac:spMkLst>
        </pc:spChg>
        <pc:grpChg chg="add del">
          <ac:chgData name="Robert Laidlow" userId="b070cb7b-fb0f-4122-b892-ff581e5d7fc5" providerId="ADAL" clId="{3E9AA30E-02F2-4453-988E-3F2556799CE7}" dt="2023-05-12T11:25:23.368" v="64" actId="26606"/>
          <ac:grpSpMkLst>
            <pc:docMk/>
            <pc:sldMk cId="3046684786" sldId="256"/>
            <ac:grpSpMk id="1051" creationId="{6993DBD7-6A5C-4B09-BFE9-729D36DCA3BE}"/>
          </ac:grpSpMkLst>
        </pc:grpChg>
        <pc:grpChg chg="add del">
          <ac:chgData name="Robert Laidlow" userId="b070cb7b-fb0f-4122-b892-ff581e5d7fc5" providerId="ADAL" clId="{3E9AA30E-02F2-4453-988E-3F2556799CE7}" dt="2023-05-12T11:26:00.424" v="73"/>
          <ac:grpSpMkLst>
            <pc:docMk/>
            <pc:sldMk cId="3046684786" sldId="256"/>
            <ac:grpSpMk id="1072" creationId="{D7E115D7-9F03-49F3-8FE3-E7523A521BFA}"/>
          </ac:grpSpMkLst>
        </pc:grpChg>
        <pc:picChg chg="add del mod ord">
          <ac:chgData name="Robert Laidlow" userId="b070cb7b-fb0f-4122-b892-ff581e5d7fc5" providerId="ADAL" clId="{3E9AA30E-02F2-4453-988E-3F2556799CE7}" dt="2023-05-12T11:26:28.893" v="79" actId="26606"/>
          <ac:picMkLst>
            <pc:docMk/>
            <pc:sldMk cId="3046684786" sldId="256"/>
            <ac:picMk id="1026" creationId="{70660A36-D8C5-DCF9-5E1D-8BD5AAE6C042}"/>
          </ac:picMkLst>
        </pc:picChg>
        <pc:picChg chg="add del mod">
          <ac:chgData name="Robert Laidlow" userId="b070cb7b-fb0f-4122-b892-ff581e5d7fc5" providerId="ADAL" clId="{3E9AA30E-02F2-4453-988E-3F2556799CE7}" dt="2023-05-12T11:24:01.567" v="43" actId="478"/>
          <ac:picMkLst>
            <pc:docMk/>
            <pc:sldMk cId="3046684786" sldId="256"/>
            <ac:picMk id="1028" creationId="{85F58075-76C9-68FB-225E-C4E8F8C15D0E}"/>
          </ac:picMkLst>
        </pc:picChg>
        <pc:picChg chg="add mod ord">
          <ac:chgData name="Robert Laidlow" userId="b070cb7b-fb0f-4122-b892-ff581e5d7fc5" providerId="ADAL" clId="{3E9AA30E-02F2-4453-988E-3F2556799CE7}" dt="2023-05-12T11:29:03.820" v="100" actId="26606"/>
          <ac:picMkLst>
            <pc:docMk/>
            <pc:sldMk cId="3046684786" sldId="256"/>
            <ac:picMk id="1030" creationId="{2BD7E96A-2874-93C5-65C8-D1EF87680F49}"/>
          </ac:picMkLst>
        </pc:picChg>
        <pc:picChg chg="add del mod">
          <ac:chgData name="Robert Laidlow" userId="b070cb7b-fb0f-4122-b892-ff581e5d7fc5" providerId="ADAL" clId="{3E9AA30E-02F2-4453-988E-3F2556799CE7}" dt="2023-05-12T11:24:25.710" v="53"/>
          <ac:picMkLst>
            <pc:docMk/>
            <pc:sldMk cId="3046684786" sldId="256"/>
            <ac:picMk id="1032" creationId="{96950D9E-2B9B-7EB3-3892-6E2FBCB7A80C}"/>
          </ac:picMkLst>
        </pc:picChg>
        <pc:picChg chg="add mod ord">
          <ac:chgData name="Robert Laidlow" userId="b070cb7b-fb0f-4122-b892-ff581e5d7fc5" providerId="ADAL" clId="{3E9AA30E-02F2-4453-988E-3F2556799CE7}" dt="2023-05-12T11:26:28.893" v="79" actId="26606"/>
          <ac:picMkLst>
            <pc:docMk/>
            <pc:sldMk cId="3046684786" sldId="256"/>
            <ac:picMk id="1034" creationId="{FA8590FD-1FBB-9C8C-8C86-063213CA3A70}"/>
          </ac:picMkLst>
        </pc:picChg>
        <pc:picChg chg="add mod ord">
          <ac:chgData name="Robert Laidlow" userId="b070cb7b-fb0f-4122-b892-ff581e5d7fc5" providerId="ADAL" clId="{3E9AA30E-02F2-4453-988E-3F2556799CE7}" dt="2023-05-12T11:29:03.820" v="100" actId="26606"/>
          <ac:picMkLst>
            <pc:docMk/>
            <pc:sldMk cId="3046684786" sldId="256"/>
            <ac:picMk id="1036" creationId="{5A867053-B4D0-748F-E271-17A7C3F0B4CF}"/>
          </ac:picMkLst>
        </pc:picChg>
        <pc:cxnChg chg="add del">
          <ac:chgData name="Robert Laidlow" userId="b070cb7b-fb0f-4122-b892-ff581e5d7fc5" providerId="ADAL" clId="{3E9AA30E-02F2-4453-988E-3F2556799CE7}" dt="2023-05-12T11:29:01.456" v="99"/>
          <ac:cxnSpMkLst>
            <pc:docMk/>
            <pc:sldMk cId="3046684786" sldId="256"/>
            <ac:cxnSpMk id="1050" creationId="{2643966D-84D0-49C3-9412-0C410587FFB1}"/>
          </ac:cxnSpMkLst>
        </pc:cxnChg>
        <pc:cxnChg chg="add del">
          <ac:chgData name="Robert Laidlow" userId="b070cb7b-fb0f-4122-b892-ff581e5d7fc5" providerId="ADAL" clId="{3E9AA30E-02F2-4453-988E-3F2556799CE7}" dt="2023-05-12T11:29:26.007" v="102"/>
          <ac:cxnSpMkLst>
            <pc:docMk/>
            <pc:sldMk cId="3046684786" sldId="256"/>
            <ac:cxnSpMk id="1076" creationId="{2643966D-84D0-49C3-9412-0C410587FFB1}"/>
          </ac:cxnSpMkLst>
        </pc:cxnChg>
        <pc:cxnChg chg="add">
          <ac:chgData name="Robert Laidlow" userId="b070cb7b-fb0f-4122-b892-ff581e5d7fc5" providerId="ADAL" clId="{3E9AA30E-02F2-4453-988E-3F2556799CE7}" dt="2023-05-12T11:30:02.827" v="105" actId="26606"/>
          <ac:cxnSpMkLst>
            <pc:docMk/>
            <pc:sldMk cId="3046684786" sldId="256"/>
            <ac:cxnSpMk id="1084" creationId="{2643966D-84D0-49C3-9412-0C410587FFB1}"/>
          </ac:cxnSpMkLst>
        </pc:cxnChg>
      </pc:sldChg>
      <pc:sldChg chg="modSp new mod">
        <pc:chgData name="Robert Laidlow" userId="b070cb7b-fb0f-4122-b892-ff581e5d7fc5" providerId="ADAL" clId="{3E9AA30E-02F2-4453-988E-3F2556799CE7}" dt="2023-05-12T14:03:12.667" v="121" actId="2711"/>
        <pc:sldMkLst>
          <pc:docMk/>
          <pc:sldMk cId="1319463249" sldId="257"/>
        </pc:sldMkLst>
        <pc:spChg chg="mod">
          <ac:chgData name="Robert Laidlow" userId="b070cb7b-fb0f-4122-b892-ff581e5d7fc5" providerId="ADAL" clId="{3E9AA30E-02F2-4453-988E-3F2556799CE7}" dt="2023-05-12T14:03:08.955" v="120" actId="2711"/>
          <ac:spMkLst>
            <pc:docMk/>
            <pc:sldMk cId="1319463249" sldId="257"/>
            <ac:spMk id="2" creationId="{7B9BD79B-0EF9-4747-C640-001A894C1F3C}"/>
          </ac:spMkLst>
        </pc:spChg>
        <pc:spChg chg="mod">
          <ac:chgData name="Robert Laidlow" userId="b070cb7b-fb0f-4122-b892-ff581e5d7fc5" providerId="ADAL" clId="{3E9AA30E-02F2-4453-988E-3F2556799CE7}" dt="2023-05-12T14:03:12.667" v="121" actId="2711"/>
          <ac:spMkLst>
            <pc:docMk/>
            <pc:sldMk cId="1319463249" sldId="257"/>
            <ac:spMk id="3" creationId="{A2C02E88-42CB-EB3A-2368-6AD524E5CA33}"/>
          </ac:spMkLst>
        </pc:spChg>
      </pc:sldChg>
      <pc:sldChg chg="new del">
        <pc:chgData name="Robert Laidlow" userId="b070cb7b-fb0f-4122-b892-ff581e5d7fc5" providerId="ADAL" clId="{3E9AA30E-02F2-4453-988E-3F2556799CE7}" dt="2023-05-12T11:27:38.751" v="90" actId="47"/>
        <pc:sldMkLst>
          <pc:docMk/>
          <pc:sldMk cId="1638935059" sldId="257"/>
        </pc:sldMkLst>
      </pc:sldChg>
      <pc:sldChg chg="new del">
        <pc:chgData name="Robert Laidlow" userId="b070cb7b-fb0f-4122-b892-ff581e5d7fc5" providerId="ADAL" clId="{3E9AA30E-02F2-4453-988E-3F2556799CE7}" dt="2023-05-12T11:27:44.637" v="92" actId="47"/>
        <pc:sldMkLst>
          <pc:docMk/>
          <pc:sldMk cId="2760849148" sldId="257"/>
        </pc:sldMkLst>
      </pc:sldChg>
      <pc:sldChg chg="modSp new del mod">
        <pc:chgData name="Robert Laidlow" userId="b070cb7b-fb0f-4122-b892-ff581e5d7fc5" providerId="ADAL" clId="{3E9AA30E-02F2-4453-988E-3F2556799CE7}" dt="2023-05-12T11:25:52.527" v="71" actId="47"/>
        <pc:sldMkLst>
          <pc:docMk/>
          <pc:sldMk cId="2953376506" sldId="257"/>
        </pc:sldMkLst>
        <pc:spChg chg="mod">
          <ac:chgData name="Robert Laidlow" userId="b070cb7b-fb0f-4122-b892-ff581e5d7fc5" providerId="ADAL" clId="{3E9AA30E-02F2-4453-988E-3F2556799CE7}" dt="2023-05-12T11:25:44.028" v="70" actId="20577"/>
          <ac:spMkLst>
            <pc:docMk/>
            <pc:sldMk cId="2953376506" sldId="257"/>
            <ac:spMk id="2" creationId="{888FB84C-1EC3-4D7C-B451-CCAA8D790BB8}"/>
          </ac:spMkLst>
        </pc:spChg>
      </pc:sldChg>
      <pc:sldChg chg="modSp add mod">
        <pc:chgData name="Robert Laidlow" userId="b070cb7b-fb0f-4122-b892-ff581e5d7fc5" providerId="ADAL" clId="{3E9AA30E-02F2-4453-988E-3F2556799CE7}" dt="2023-05-12T14:03:23.113" v="130" actId="20577"/>
        <pc:sldMkLst>
          <pc:docMk/>
          <pc:sldMk cId="684307650" sldId="258"/>
        </pc:sldMkLst>
        <pc:spChg chg="mod">
          <ac:chgData name="Robert Laidlow" userId="b070cb7b-fb0f-4122-b892-ff581e5d7fc5" providerId="ADAL" clId="{3E9AA30E-02F2-4453-988E-3F2556799CE7}" dt="2023-05-12T14:03:23.113" v="130" actId="20577"/>
          <ac:spMkLst>
            <pc:docMk/>
            <pc:sldMk cId="684307650" sldId="258"/>
            <ac:spMk id="2" creationId="{7B9BD79B-0EF9-4747-C640-001A894C1F3C}"/>
          </ac:spMkLst>
        </pc:spChg>
      </pc:sldChg>
      <pc:sldChg chg="modSp add mod">
        <pc:chgData name="Robert Laidlow" userId="b070cb7b-fb0f-4122-b892-ff581e5d7fc5" providerId="ADAL" clId="{3E9AA30E-02F2-4453-988E-3F2556799CE7}" dt="2023-05-12T14:03:38.662" v="166" actId="20577"/>
        <pc:sldMkLst>
          <pc:docMk/>
          <pc:sldMk cId="1058407980" sldId="259"/>
        </pc:sldMkLst>
        <pc:spChg chg="mod">
          <ac:chgData name="Robert Laidlow" userId="b070cb7b-fb0f-4122-b892-ff581e5d7fc5" providerId="ADAL" clId="{3E9AA30E-02F2-4453-988E-3F2556799CE7}" dt="2023-05-12T14:03:38.662" v="166" actId="20577"/>
          <ac:spMkLst>
            <pc:docMk/>
            <pc:sldMk cId="1058407980" sldId="259"/>
            <ac:spMk id="2" creationId="{7B9BD79B-0EF9-4747-C640-001A894C1F3C}"/>
          </ac:spMkLst>
        </pc:spChg>
      </pc:sldChg>
      <pc:sldChg chg="modSp add mod">
        <pc:chgData name="Robert Laidlow" userId="b070cb7b-fb0f-4122-b892-ff581e5d7fc5" providerId="ADAL" clId="{3E9AA30E-02F2-4453-988E-3F2556799CE7}" dt="2023-05-12T14:03:47.787" v="178" actId="20577"/>
        <pc:sldMkLst>
          <pc:docMk/>
          <pc:sldMk cId="2518591864" sldId="260"/>
        </pc:sldMkLst>
        <pc:spChg chg="mod">
          <ac:chgData name="Robert Laidlow" userId="b070cb7b-fb0f-4122-b892-ff581e5d7fc5" providerId="ADAL" clId="{3E9AA30E-02F2-4453-988E-3F2556799CE7}" dt="2023-05-12T14:03:47.787" v="178" actId="20577"/>
          <ac:spMkLst>
            <pc:docMk/>
            <pc:sldMk cId="2518591864" sldId="260"/>
            <ac:spMk id="2" creationId="{7B9BD79B-0EF9-4747-C640-001A894C1F3C}"/>
          </ac:spMkLst>
        </pc:spChg>
      </pc:sldChg>
      <pc:sldChg chg="modSp add mod">
        <pc:chgData name="Robert Laidlow" userId="b070cb7b-fb0f-4122-b892-ff581e5d7fc5" providerId="ADAL" clId="{3E9AA30E-02F2-4453-988E-3F2556799CE7}" dt="2023-05-12T14:03:56.670" v="214" actId="20577"/>
        <pc:sldMkLst>
          <pc:docMk/>
          <pc:sldMk cId="1206218828" sldId="261"/>
        </pc:sldMkLst>
        <pc:spChg chg="mod">
          <ac:chgData name="Robert Laidlow" userId="b070cb7b-fb0f-4122-b892-ff581e5d7fc5" providerId="ADAL" clId="{3E9AA30E-02F2-4453-988E-3F2556799CE7}" dt="2023-05-12T14:03:56.670" v="214" actId="20577"/>
          <ac:spMkLst>
            <pc:docMk/>
            <pc:sldMk cId="1206218828" sldId="261"/>
            <ac:spMk id="2" creationId="{7B9BD79B-0EF9-4747-C640-001A894C1F3C}"/>
          </ac:spMkLst>
        </pc:spChg>
      </pc:sldChg>
      <pc:sldChg chg="modSp add mod">
        <pc:chgData name="Robert Laidlow" userId="b070cb7b-fb0f-4122-b892-ff581e5d7fc5" providerId="ADAL" clId="{3E9AA30E-02F2-4453-988E-3F2556799CE7}" dt="2023-05-12T14:04:26.406" v="287" actId="20577"/>
        <pc:sldMkLst>
          <pc:docMk/>
          <pc:sldMk cId="3764159772" sldId="262"/>
        </pc:sldMkLst>
        <pc:spChg chg="mod">
          <ac:chgData name="Robert Laidlow" userId="b070cb7b-fb0f-4122-b892-ff581e5d7fc5" providerId="ADAL" clId="{3E9AA30E-02F2-4453-988E-3F2556799CE7}" dt="2023-05-12T14:04:06.046" v="237" actId="20577"/>
          <ac:spMkLst>
            <pc:docMk/>
            <pc:sldMk cId="3764159772" sldId="262"/>
            <ac:spMk id="2" creationId="{7B9BD79B-0EF9-4747-C640-001A894C1F3C}"/>
          </ac:spMkLst>
        </pc:spChg>
        <pc:spChg chg="mod">
          <ac:chgData name="Robert Laidlow" userId="b070cb7b-fb0f-4122-b892-ff581e5d7fc5" providerId="ADAL" clId="{3E9AA30E-02F2-4453-988E-3F2556799CE7}" dt="2023-05-12T14:04:26.406" v="287" actId="20577"/>
          <ac:spMkLst>
            <pc:docMk/>
            <pc:sldMk cId="3764159772" sldId="262"/>
            <ac:spMk id="3" creationId="{A2C02E88-42CB-EB3A-2368-6AD524E5CA33}"/>
          </ac:spMkLst>
        </pc:spChg>
      </pc:sldChg>
      <pc:sldChg chg="modSp add mod">
        <pc:chgData name="Robert Laidlow" userId="b070cb7b-fb0f-4122-b892-ff581e5d7fc5" providerId="ADAL" clId="{3E9AA30E-02F2-4453-988E-3F2556799CE7}" dt="2023-05-12T14:04:33.392" v="320" actId="20577"/>
        <pc:sldMkLst>
          <pc:docMk/>
          <pc:sldMk cId="3217461743" sldId="263"/>
        </pc:sldMkLst>
        <pc:spChg chg="mod">
          <ac:chgData name="Robert Laidlow" userId="b070cb7b-fb0f-4122-b892-ff581e5d7fc5" providerId="ADAL" clId="{3E9AA30E-02F2-4453-988E-3F2556799CE7}" dt="2023-05-12T14:04:11.346" v="254" actId="20577"/>
          <ac:spMkLst>
            <pc:docMk/>
            <pc:sldMk cId="3217461743" sldId="263"/>
            <ac:spMk id="2" creationId="{7B9BD79B-0EF9-4747-C640-001A894C1F3C}"/>
          </ac:spMkLst>
        </pc:spChg>
        <pc:spChg chg="mod">
          <ac:chgData name="Robert Laidlow" userId="b070cb7b-fb0f-4122-b892-ff581e5d7fc5" providerId="ADAL" clId="{3E9AA30E-02F2-4453-988E-3F2556799CE7}" dt="2023-05-12T14:04:33.392" v="320" actId="20577"/>
          <ac:spMkLst>
            <pc:docMk/>
            <pc:sldMk cId="3217461743" sldId="263"/>
            <ac:spMk id="3" creationId="{A2C02E88-42CB-EB3A-2368-6AD524E5CA33}"/>
          </ac:spMkLst>
        </pc:spChg>
      </pc:sldChg>
      <pc:sldChg chg="modSp new del mod">
        <pc:chgData name="Robert Laidlow" userId="b070cb7b-fb0f-4122-b892-ff581e5d7fc5" providerId="ADAL" clId="{3E9AA30E-02F2-4453-988E-3F2556799CE7}" dt="2023-05-12T14:04:47.082" v="327" actId="47"/>
        <pc:sldMkLst>
          <pc:docMk/>
          <pc:sldMk cId="145139957" sldId="264"/>
        </pc:sldMkLst>
        <pc:spChg chg="mod">
          <ac:chgData name="Robert Laidlow" userId="b070cb7b-fb0f-4122-b892-ff581e5d7fc5" providerId="ADAL" clId="{3E9AA30E-02F2-4453-988E-3F2556799CE7}" dt="2023-05-12T14:04:42.512" v="325" actId="20577"/>
          <ac:spMkLst>
            <pc:docMk/>
            <pc:sldMk cId="145139957" sldId="264"/>
            <ac:spMk id="2" creationId="{FE69CFC3-1723-6829-1BED-A5396A885719}"/>
          </ac:spMkLst>
        </pc:spChg>
      </pc:sldChg>
      <pc:sldChg chg="modSp add mod">
        <pc:chgData name="Robert Laidlow" userId="b070cb7b-fb0f-4122-b892-ff581e5d7fc5" providerId="ADAL" clId="{3E9AA30E-02F2-4453-988E-3F2556799CE7}" dt="2023-05-12T14:04:54.369" v="338" actId="20577"/>
        <pc:sldMkLst>
          <pc:docMk/>
          <pc:sldMk cId="380778032" sldId="265"/>
        </pc:sldMkLst>
        <pc:spChg chg="mod">
          <ac:chgData name="Robert Laidlow" userId="b070cb7b-fb0f-4122-b892-ff581e5d7fc5" providerId="ADAL" clId="{3E9AA30E-02F2-4453-988E-3F2556799CE7}" dt="2023-05-12T14:04:51.951" v="337" actId="20577"/>
          <ac:spMkLst>
            <pc:docMk/>
            <pc:sldMk cId="380778032" sldId="265"/>
            <ac:spMk id="2" creationId="{7B9BD79B-0EF9-4747-C640-001A894C1F3C}"/>
          </ac:spMkLst>
        </pc:spChg>
        <pc:spChg chg="mod">
          <ac:chgData name="Robert Laidlow" userId="b070cb7b-fb0f-4122-b892-ff581e5d7fc5" providerId="ADAL" clId="{3E9AA30E-02F2-4453-988E-3F2556799CE7}" dt="2023-05-12T14:04:54.369" v="338" actId="20577"/>
          <ac:spMkLst>
            <pc:docMk/>
            <pc:sldMk cId="380778032" sldId="265"/>
            <ac:spMk id="3" creationId="{A2C02E88-42CB-EB3A-2368-6AD524E5CA33}"/>
          </ac:spMkLst>
        </pc:spChg>
      </pc:sldChg>
      <pc:sldMasterChg chg="modSldLayout">
        <pc:chgData name="Robert Laidlow" userId="b070cb7b-fb0f-4122-b892-ff581e5d7fc5" providerId="ADAL" clId="{3E9AA30E-02F2-4453-988E-3F2556799CE7}" dt="2023-05-12T11:20:34.834" v="17" actId="2711"/>
        <pc:sldMasterMkLst>
          <pc:docMk/>
          <pc:sldMasterMk cId="3310845564" sldId="2147483648"/>
        </pc:sldMasterMkLst>
        <pc:sldLayoutChg chg="modSp">
          <pc:chgData name="Robert Laidlow" userId="b070cb7b-fb0f-4122-b892-ff581e5d7fc5" providerId="ADAL" clId="{3E9AA30E-02F2-4453-988E-3F2556799CE7}" dt="2023-05-12T11:20:10.306" v="13" actId="2711"/>
          <pc:sldLayoutMkLst>
            <pc:docMk/>
            <pc:sldMasterMk cId="3310845564" sldId="2147483648"/>
            <pc:sldLayoutMk cId="2215710574" sldId="2147483649"/>
          </pc:sldLayoutMkLst>
          <pc:spChg chg="mod">
            <ac:chgData name="Robert Laidlow" userId="b070cb7b-fb0f-4122-b892-ff581e5d7fc5" providerId="ADAL" clId="{3E9AA30E-02F2-4453-988E-3F2556799CE7}" dt="2023-05-12T11:20:06.634" v="12" actId="2711"/>
            <ac:spMkLst>
              <pc:docMk/>
              <pc:sldMasterMk cId="3310845564" sldId="2147483648"/>
              <pc:sldLayoutMk cId="2215710574" sldId="2147483649"/>
              <ac:spMk id="2" creationId="{A03A8F3A-BAD9-A02C-851D-8271730E53A8}"/>
            </ac:spMkLst>
          </pc:spChg>
          <pc:spChg chg="mod">
            <ac:chgData name="Robert Laidlow" userId="b070cb7b-fb0f-4122-b892-ff581e5d7fc5" providerId="ADAL" clId="{3E9AA30E-02F2-4453-988E-3F2556799CE7}" dt="2023-05-12T11:20:10.306" v="13" actId="2711"/>
            <ac:spMkLst>
              <pc:docMk/>
              <pc:sldMasterMk cId="3310845564" sldId="2147483648"/>
              <pc:sldLayoutMk cId="2215710574" sldId="2147483649"/>
              <ac:spMk id="3" creationId="{C3A29A00-8E12-8397-E041-3C74B30DA100}"/>
            </ac:spMkLst>
          </pc:spChg>
        </pc:sldLayoutChg>
        <pc:sldLayoutChg chg="modSp">
          <pc:chgData name="Robert Laidlow" userId="b070cb7b-fb0f-4122-b892-ff581e5d7fc5" providerId="ADAL" clId="{3E9AA30E-02F2-4453-988E-3F2556799CE7}" dt="2023-05-12T11:20:34.834" v="17" actId="2711"/>
          <pc:sldLayoutMkLst>
            <pc:docMk/>
            <pc:sldMasterMk cId="3310845564" sldId="2147483648"/>
            <pc:sldLayoutMk cId="4127399155" sldId="2147483650"/>
          </pc:sldLayoutMkLst>
          <pc:spChg chg="mod">
            <ac:chgData name="Robert Laidlow" userId="b070cb7b-fb0f-4122-b892-ff581e5d7fc5" providerId="ADAL" clId="{3E9AA30E-02F2-4453-988E-3F2556799CE7}" dt="2023-05-12T11:20:34.834" v="17" actId="2711"/>
            <ac:spMkLst>
              <pc:docMk/>
              <pc:sldMasterMk cId="3310845564" sldId="2147483648"/>
              <pc:sldLayoutMk cId="4127399155" sldId="2147483650"/>
              <ac:spMk id="2" creationId="{C9AA346F-0DC8-F4DA-5E2F-113ABB727ED2}"/>
            </ac:spMkLst>
          </pc:spChg>
          <pc:spChg chg="mod">
            <ac:chgData name="Robert Laidlow" userId="b070cb7b-fb0f-4122-b892-ff581e5d7fc5" providerId="ADAL" clId="{3E9AA30E-02F2-4453-988E-3F2556799CE7}" dt="2023-05-12T11:20:31.683" v="16" actId="2711"/>
            <ac:spMkLst>
              <pc:docMk/>
              <pc:sldMasterMk cId="3310845564" sldId="2147483648"/>
              <pc:sldLayoutMk cId="4127399155" sldId="2147483650"/>
              <ac:spMk id="3" creationId="{D4E9DAE8-E75E-106C-CDF7-14D20A6787C7}"/>
            </ac:spMkLst>
          </pc:spChg>
        </pc:sldLayoutChg>
        <pc:sldLayoutChg chg="modSp">
          <pc:chgData name="Robert Laidlow" userId="b070cb7b-fb0f-4122-b892-ff581e5d7fc5" providerId="ADAL" clId="{3E9AA30E-02F2-4453-988E-3F2556799CE7}" dt="2023-05-12T11:20:22.314" v="15" actId="2711"/>
          <pc:sldLayoutMkLst>
            <pc:docMk/>
            <pc:sldMasterMk cId="3310845564" sldId="2147483648"/>
            <pc:sldLayoutMk cId="2530916178" sldId="2147483651"/>
          </pc:sldLayoutMkLst>
          <pc:spChg chg="mod">
            <ac:chgData name="Robert Laidlow" userId="b070cb7b-fb0f-4122-b892-ff581e5d7fc5" providerId="ADAL" clId="{3E9AA30E-02F2-4453-988E-3F2556799CE7}" dt="2023-05-12T11:20:22.314" v="15" actId="2711"/>
            <ac:spMkLst>
              <pc:docMk/>
              <pc:sldMasterMk cId="3310845564" sldId="2147483648"/>
              <pc:sldLayoutMk cId="2530916178" sldId="2147483651"/>
              <ac:spMk id="2" creationId="{AA098265-FE80-EA78-F565-9CC31F2DD6CA}"/>
            </ac:spMkLst>
          </pc:spChg>
          <pc:spChg chg="mod">
            <ac:chgData name="Robert Laidlow" userId="b070cb7b-fb0f-4122-b892-ff581e5d7fc5" providerId="ADAL" clId="{3E9AA30E-02F2-4453-988E-3F2556799CE7}" dt="2023-05-12T11:20:18.234" v="14" actId="2711"/>
            <ac:spMkLst>
              <pc:docMk/>
              <pc:sldMasterMk cId="3310845564" sldId="2147483648"/>
              <pc:sldLayoutMk cId="2530916178" sldId="2147483651"/>
              <ac:spMk id="3" creationId="{4E281ECC-AC6F-65C8-3525-E705B48173EC}"/>
            </ac:spMkLst>
          </pc:spChg>
        </pc:sldLayoutChg>
      </pc:sldMasterChg>
      <pc:sldMasterChg chg="modSldLayout">
        <pc:chgData name="Robert Laidlow" userId="b070cb7b-fb0f-4122-b892-ff581e5d7fc5" providerId="ADAL" clId="{3E9AA30E-02F2-4453-988E-3F2556799CE7}" dt="2023-05-12T11:28:05.268" v="96" actId="2711"/>
        <pc:sldMasterMkLst>
          <pc:docMk/>
          <pc:sldMasterMk cId="4146799433" sldId="2147483702"/>
        </pc:sldMasterMkLst>
        <pc:sldLayoutChg chg="modSp">
          <pc:chgData name="Robert Laidlow" userId="b070cb7b-fb0f-4122-b892-ff581e5d7fc5" providerId="ADAL" clId="{3E9AA30E-02F2-4453-988E-3F2556799CE7}" dt="2023-05-12T11:27:55.034" v="94" actId="2711"/>
          <pc:sldLayoutMkLst>
            <pc:docMk/>
            <pc:sldMasterMk cId="4146799433" sldId="2147483702"/>
            <pc:sldLayoutMk cId="3312344799" sldId="2147483703"/>
          </pc:sldLayoutMkLst>
          <pc:spChg chg="mod">
            <ac:chgData name="Robert Laidlow" userId="b070cb7b-fb0f-4122-b892-ff581e5d7fc5" providerId="ADAL" clId="{3E9AA30E-02F2-4453-988E-3F2556799CE7}" dt="2023-05-12T11:27:51.812" v="93" actId="2711"/>
            <ac:spMkLst>
              <pc:docMk/>
              <pc:sldMasterMk cId="4146799433" sldId="2147483702"/>
              <pc:sldLayoutMk cId="3312344799" sldId="2147483703"/>
              <ac:spMk id="2" creationId="{00000000-0000-0000-0000-000000000000}"/>
            </ac:spMkLst>
          </pc:spChg>
          <pc:spChg chg="mod">
            <ac:chgData name="Robert Laidlow" userId="b070cb7b-fb0f-4122-b892-ff581e5d7fc5" providerId="ADAL" clId="{3E9AA30E-02F2-4453-988E-3F2556799CE7}" dt="2023-05-12T11:27:55.034" v="94" actId="2711"/>
            <ac:spMkLst>
              <pc:docMk/>
              <pc:sldMasterMk cId="4146799433" sldId="2147483702"/>
              <pc:sldLayoutMk cId="3312344799" sldId="2147483703"/>
              <ac:spMk id="3" creationId="{00000000-0000-0000-0000-000000000000}"/>
            </ac:spMkLst>
          </pc:spChg>
        </pc:sldLayoutChg>
        <pc:sldLayoutChg chg="modSp">
          <pc:chgData name="Robert Laidlow" userId="b070cb7b-fb0f-4122-b892-ff581e5d7fc5" providerId="ADAL" clId="{3E9AA30E-02F2-4453-988E-3F2556799CE7}" dt="2023-05-12T11:28:05.268" v="96" actId="2711"/>
          <pc:sldLayoutMkLst>
            <pc:docMk/>
            <pc:sldMasterMk cId="4146799433" sldId="2147483702"/>
            <pc:sldLayoutMk cId="2473706569" sldId="2147483704"/>
          </pc:sldLayoutMkLst>
          <pc:spChg chg="mod">
            <ac:chgData name="Robert Laidlow" userId="b070cb7b-fb0f-4122-b892-ff581e5d7fc5" providerId="ADAL" clId="{3E9AA30E-02F2-4453-988E-3F2556799CE7}" dt="2023-05-12T11:28:00.949" v="95" actId="2711"/>
            <ac:spMkLst>
              <pc:docMk/>
              <pc:sldMasterMk cId="4146799433" sldId="2147483702"/>
              <pc:sldLayoutMk cId="2473706569" sldId="2147483704"/>
              <ac:spMk id="2" creationId="{00000000-0000-0000-0000-000000000000}"/>
            </ac:spMkLst>
          </pc:spChg>
          <pc:spChg chg="mod">
            <ac:chgData name="Robert Laidlow" userId="b070cb7b-fb0f-4122-b892-ff581e5d7fc5" providerId="ADAL" clId="{3E9AA30E-02F2-4453-988E-3F2556799CE7}" dt="2023-05-12T11:28:05.268" v="96" actId="2711"/>
            <ac:spMkLst>
              <pc:docMk/>
              <pc:sldMasterMk cId="4146799433" sldId="2147483702"/>
              <pc:sldLayoutMk cId="2473706569" sldId="2147483704"/>
              <ac:spMk id="3" creationId="{00000000-0000-0000-0000-000000000000}"/>
            </ac:spMkLst>
          </pc:spChg>
        </pc:sldLayoutChg>
        <pc:sldLayoutChg chg="modSp">
          <pc:chgData name="Robert Laidlow" userId="b070cb7b-fb0f-4122-b892-ff581e5d7fc5" providerId="ADAL" clId="{3E9AA30E-02F2-4453-988E-3F2556799CE7}" dt="2023-05-12T11:27:31.906" v="89" actId="2711"/>
          <pc:sldLayoutMkLst>
            <pc:docMk/>
            <pc:sldMasterMk cId="4146799433" sldId="2147483702"/>
            <pc:sldLayoutMk cId="3345855352" sldId="2147483705"/>
          </pc:sldLayoutMkLst>
          <pc:spChg chg="mod">
            <ac:chgData name="Robert Laidlow" userId="b070cb7b-fb0f-4122-b892-ff581e5d7fc5" providerId="ADAL" clId="{3E9AA30E-02F2-4453-988E-3F2556799CE7}" dt="2023-05-12T11:27:28.314" v="88" actId="2711"/>
            <ac:spMkLst>
              <pc:docMk/>
              <pc:sldMasterMk cId="4146799433" sldId="2147483702"/>
              <pc:sldLayoutMk cId="3345855352" sldId="2147483705"/>
              <ac:spMk id="2" creationId="{00000000-0000-0000-0000-000000000000}"/>
            </ac:spMkLst>
          </pc:spChg>
          <pc:spChg chg="mod">
            <ac:chgData name="Robert Laidlow" userId="b070cb7b-fb0f-4122-b892-ff581e5d7fc5" providerId="ADAL" clId="{3E9AA30E-02F2-4453-988E-3F2556799CE7}" dt="2023-05-12T11:27:31.906" v="89" actId="2711"/>
            <ac:spMkLst>
              <pc:docMk/>
              <pc:sldMasterMk cId="4146799433" sldId="2147483702"/>
              <pc:sldLayoutMk cId="3345855352" sldId="2147483705"/>
              <ac:spMk id="3" creationId="{00000000-0000-0000-0000-000000000000}"/>
            </ac:spMkLst>
          </pc:spChg>
        </pc:sldLayoutChg>
      </pc:sldMasterChg>
    </pc:docChg>
  </pc:docChgLst>
  <pc:docChgLst>
    <pc:chgData name="Robert Laidlow" userId="b070cb7b-fb0f-4122-b892-ff581e5d7fc5" providerId="ADAL" clId="{D97A795F-7E1D-4D34-A3DD-B2C6EADCC7AD}"/>
    <pc:docChg chg="modSld sldOrd">
      <pc:chgData name="Robert Laidlow" userId="b070cb7b-fb0f-4122-b892-ff581e5d7fc5" providerId="ADAL" clId="{D97A795F-7E1D-4D34-A3DD-B2C6EADCC7AD}" dt="2023-06-08T16:45:43.821" v="1"/>
      <pc:docMkLst>
        <pc:docMk/>
      </pc:docMkLst>
      <pc:sldChg chg="ord">
        <pc:chgData name="Robert Laidlow" userId="b070cb7b-fb0f-4122-b892-ff581e5d7fc5" providerId="ADAL" clId="{D97A795F-7E1D-4D34-A3DD-B2C6EADCC7AD}" dt="2023-06-08T16:45:43.821" v="1"/>
        <pc:sldMkLst>
          <pc:docMk/>
          <pc:sldMk cId="1058407980" sldId="25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hyperlink" Target="mailto:Robert.laidlow@jesus.ox.ac.uk" TargetMode="Externa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laidlow@jesus.ox.ac.uk" TargetMode="External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142A1-E513-4DCD-AED8-3A95599E95A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E3185E0-B276-4269-81CA-EDA578FF50E5}">
      <dgm:prSet/>
      <dgm:spPr/>
      <dgm:t>
        <a:bodyPr/>
        <a:lstStyle/>
        <a:p>
          <a:pPr>
            <a:defRPr cap="all"/>
          </a:pPr>
          <a:r>
            <a:rPr lang="en-GB">
              <a:hlinkClick xmlns:r="http://schemas.openxmlformats.org/officeDocument/2006/relationships" r:id="rId1"/>
            </a:rPr>
            <a:t>Robert.laidlow@jesus.ox.ac.uk</a:t>
          </a:r>
          <a:endParaRPr lang="en-US"/>
        </a:p>
      </dgm:t>
    </dgm:pt>
    <dgm:pt modelId="{E9A61240-24A8-48A0-A93A-4529369D8CDD}" type="parTrans" cxnId="{4EDD9D3E-9D23-4381-BE4D-B63C3993343F}">
      <dgm:prSet/>
      <dgm:spPr/>
      <dgm:t>
        <a:bodyPr/>
        <a:lstStyle/>
        <a:p>
          <a:endParaRPr lang="en-US"/>
        </a:p>
      </dgm:t>
    </dgm:pt>
    <dgm:pt modelId="{EB18CBFC-A899-489C-B0E3-AF9D6C8A78A5}" type="sibTrans" cxnId="{4EDD9D3E-9D23-4381-BE4D-B63C3993343F}">
      <dgm:prSet/>
      <dgm:spPr/>
      <dgm:t>
        <a:bodyPr/>
        <a:lstStyle/>
        <a:p>
          <a:endParaRPr lang="en-US"/>
        </a:p>
      </dgm:t>
    </dgm:pt>
    <dgm:pt modelId="{CA04B2F2-1426-45BB-A7CD-6E192757FF56}">
      <dgm:prSet/>
      <dgm:spPr/>
      <dgm:t>
        <a:bodyPr/>
        <a:lstStyle/>
        <a:p>
          <a:pPr>
            <a:defRPr cap="all"/>
          </a:pPr>
          <a:r>
            <a:rPr lang="en-GB"/>
            <a:t>Twitter.com/Robert_laidlow</a:t>
          </a:r>
          <a:endParaRPr lang="en-US"/>
        </a:p>
      </dgm:t>
    </dgm:pt>
    <dgm:pt modelId="{6A66956E-174E-491D-A498-901E0D380DD2}" type="parTrans" cxnId="{C32704D7-A6C6-4FBD-AA9C-A2679CAF81BE}">
      <dgm:prSet/>
      <dgm:spPr/>
      <dgm:t>
        <a:bodyPr/>
        <a:lstStyle/>
        <a:p>
          <a:endParaRPr lang="en-US"/>
        </a:p>
      </dgm:t>
    </dgm:pt>
    <dgm:pt modelId="{011BA1C9-89E2-4289-8F1C-D560CD62F149}" type="sibTrans" cxnId="{C32704D7-A6C6-4FBD-AA9C-A2679CAF81BE}">
      <dgm:prSet/>
      <dgm:spPr/>
      <dgm:t>
        <a:bodyPr/>
        <a:lstStyle/>
        <a:p>
          <a:endParaRPr lang="en-US"/>
        </a:p>
      </dgm:t>
    </dgm:pt>
    <dgm:pt modelId="{999D48B6-AAF0-47AB-AE44-FD738155D779}" type="pres">
      <dgm:prSet presAssocID="{2ED142A1-E513-4DCD-AED8-3A95599E95AD}" presName="root" presStyleCnt="0">
        <dgm:presLayoutVars>
          <dgm:dir/>
          <dgm:resizeHandles val="exact"/>
        </dgm:presLayoutVars>
      </dgm:prSet>
      <dgm:spPr/>
    </dgm:pt>
    <dgm:pt modelId="{CFB4A57E-87C6-4654-AB94-3D52D9CD550B}" type="pres">
      <dgm:prSet presAssocID="{3E3185E0-B276-4269-81CA-EDA578FF50E5}" presName="compNode" presStyleCnt="0"/>
      <dgm:spPr/>
    </dgm:pt>
    <dgm:pt modelId="{A0188A65-6C2B-4FBE-BC4C-5321FD924D16}" type="pres">
      <dgm:prSet presAssocID="{3E3185E0-B276-4269-81CA-EDA578FF50E5}" presName="iconBgRect" presStyleLbl="bgShp" presStyleIdx="0" presStyleCnt="2"/>
      <dgm:spPr/>
    </dgm:pt>
    <dgm:pt modelId="{FFB88FE5-0F60-48FA-9B10-24FA98055546}" type="pres">
      <dgm:prSet presAssocID="{3E3185E0-B276-4269-81CA-EDA578FF50E5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ECC0160-8A81-41DC-B37C-BE5D957E061A}" type="pres">
      <dgm:prSet presAssocID="{3E3185E0-B276-4269-81CA-EDA578FF50E5}" presName="spaceRect" presStyleCnt="0"/>
      <dgm:spPr/>
    </dgm:pt>
    <dgm:pt modelId="{DFED0DA0-0930-469C-9F3B-4F8B9F551B3D}" type="pres">
      <dgm:prSet presAssocID="{3E3185E0-B276-4269-81CA-EDA578FF50E5}" presName="textRect" presStyleLbl="revTx" presStyleIdx="0" presStyleCnt="2">
        <dgm:presLayoutVars>
          <dgm:chMax val="1"/>
          <dgm:chPref val="1"/>
        </dgm:presLayoutVars>
      </dgm:prSet>
      <dgm:spPr/>
    </dgm:pt>
    <dgm:pt modelId="{341A78E7-66F2-474D-9CA6-65E75A61E0D0}" type="pres">
      <dgm:prSet presAssocID="{EB18CBFC-A899-489C-B0E3-AF9D6C8A78A5}" presName="sibTrans" presStyleCnt="0"/>
      <dgm:spPr/>
    </dgm:pt>
    <dgm:pt modelId="{33E55962-E05A-4BED-B3A2-10E93CAEA1B1}" type="pres">
      <dgm:prSet presAssocID="{CA04B2F2-1426-45BB-A7CD-6E192757FF56}" presName="compNode" presStyleCnt="0"/>
      <dgm:spPr/>
    </dgm:pt>
    <dgm:pt modelId="{2AF3370F-3FED-4719-8B50-7E34648BBB68}" type="pres">
      <dgm:prSet presAssocID="{CA04B2F2-1426-45BB-A7CD-6E192757FF56}" presName="iconBgRect" presStyleLbl="bgShp" presStyleIdx="1" presStyleCnt="2"/>
      <dgm:spPr/>
    </dgm:pt>
    <dgm:pt modelId="{749D5975-61E0-4B06-8F1A-25BEA636FDF6}" type="pres">
      <dgm:prSet presAssocID="{CA04B2F2-1426-45BB-A7CD-6E192757FF56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9DA72B69-C1A6-4F82-9F4F-54563EC65CEF}" type="pres">
      <dgm:prSet presAssocID="{CA04B2F2-1426-45BB-A7CD-6E192757FF56}" presName="spaceRect" presStyleCnt="0"/>
      <dgm:spPr/>
    </dgm:pt>
    <dgm:pt modelId="{F9EBDBBC-BF3C-4558-99A3-58E9410F4009}" type="pres">
      <dgm:prSet presAssocID="{CA04B2F2-1426-45BB-A7CD-6E192757FF5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3802D1D-6704-4C85-BF09-34550322B9C6}" type="presOf" srcId="{3E3185E0-B276-4269-81CA-EDA578FF50E5}" destId="{DFED0DA0-0930-469C-9F3B-4F8B9F551B3D}" srcOrd="0" destOrd="0" presId="urn:microsoft.com/office/officeart/2018/5/layout/IconCircleLabelList"/>
    <dgm:cxn modelId="{4EDD9D3E-9D23-4381-BE4D-B63C3993343F}" srcId="{2ED142A1-E513-4DCD-AED8-3A95599E95AD}" destId="{3E3185E0-B276-4269-81CA-EDA578FF50E5}" srcOrd="0" destOrd="0" parTransId="{E9A61240-24A8-48A0-A93A-4529369D8CDD}" sibTransId="{EB18CBFC-A899-489C-B0E3-AF9D6C8A78A5}"/>
    <dgm:cxn modelId="{051F4CD3-FC21-4506-89E3-1900E4C89490}" type="presOf" srcId="{2ED142A1-E513-4DCD-AED8-3A95599E95AD}" destId="{999D48B6-AAF0-47AB-AE44-FD738155D779}" srcOrd="0" destOrd="0" presId="urn:microsoft.com/office/officeart/2018/5/layout/IconCircleLabelList"/>
    <dgm:cxn modelId="{C32704D7-A6C6-4FBD-AA9C-A2679CAF81BE}" srcId="{2ED142A1-E513-4DCD-AED8-3A95599E95AD}" destId="{CA04B2F2-1426-45BB-A7CD-6E192757FF56}" srcOrd="1" destOrd="0" parTransId="{6A66956E-174E-491D-A498-901E0D380DD2}" sibTransId="{011BA1C9-89E2-4289-8F1C-D560CD62F149}"/>
    <dgm:cxn modelId="{D1A143E2-B076-4976-B3A4-F33A0D967C69}" type="presOf" srcId="{CA04B2F2-1426-45BB-A7CD-6E192757FF56}" destId="{F9EBDBBC-BF3C-4558-99A3-58E9410F4009}" srcOrd="0" destOrd="0" presId="urn:microsoft.com/office/officeart/2018/5/layout/IconCircleLabelList"/>
    <dgm:cxn modelId="{23DF404F-7C2E-46B3-9B5C-FC80FAACD42A}" type="presParOf" srcId="{999D48B6-AAF0-47AB-AE44-FD738155D779}" destId="{CFB4A57E-87C6-4654-AB94-3D52D9CD550B}" srcOrd="0" destOrd="0" presId="urn:microsoft.com/office/officeart/2018/5/layout/IconCircleLabelList"/>
    <dgm:cxn modelId="{C2CD947A-5F3D-4E94-AE09-3B9BF9A089AF}" type="presParOf" srcId="{CFB4A57E-87C6-4654-AB94-3D52D9CD550B}" destId="{A0188A65-6C2B-4FBE-BC4C-5321FD924D16}" srcOrd="0" destOrd="0" presId="urn:microsoft.com/office/officeart/2018/5/layout/IconCircleLabelList"/>
    <dgm:cxn modelId="{D0DADEA6-C8D2-4338-B05C-D4BB3ED4A097}" type="presParOf" srcId="{CFB4A57E-87C6-4654-AB94-3D52D9CD550B}" destId="{FFB88FE5-0F60-48FA-9B10-24FA98055546}" srcOrd="1" destOrd="0" presId="urn:microsoft.com/office/officeart/2018/5/layout/IconCircleLabelList"/>
    <dgm:cxn modelId="{5D512662-9E2E-45BF-922B-4C61F5528363}" type="presParOf" srcId="{CFB4A57E-87C6-4654-AB94-3D52D9CD550B}" destId="{5ECC0160-8A81-41DC-B37C-BE5D957E061A}" srcOrd="2" destOrd="0" presId="urn:microsoft.com/office/officeart/2018/5/layout/IconCircleLabelList"/>
    <dgm:cxn modelId="{5893FB4D-D7AD-4D38-9F40-D1A82779F787}" type="presParOf" srcId="{CFB4A57E-87C6-4654-AB94-3D52D9CD550B}" destId="{DFED0DA0-0930-469C-9F3B-4F8B9F551B3D}" srcOrd="3" destOrd="0" presId="urn:microsoft.com/office/officeart/2018/5/layout/IconCircleLabelList"/>
    <dgm:cxn modelId="{26D6F238-1261-4628-A048-3A30BAF1294F}" type="presParOf" srcId="{999D48B6-AAF0-47AB-AE44-FD738155D779}" destId="{341A78E7-66F2-474D-9CA6-65E75A61E0D0}" srcOrd="1" destOrd="0" presId="urn:microsoft.com/office/officeart/2018/5/layout/IconCircleLabelList"/>
    <dgm:cxn modelId="{A10610E2-0EEA-4513-AAF2-9764FB29484D}" type="presParOf" srcId="{999D48B6-AAF0-47AB-AE44-FD738155D779}" destId="{33E55962-E05A-4BED-B3A2-10E93CAEA1B1}" srcOrd="2" destOrd="0" presId="urn:microsoft.com/office/officeart/2018/5/layout/IconCircleLabelList"/>
    <dgm:cxn modelId="{D02315E7-B1F2-4847-8F8A-6D00593B8474}" type="presParOf" srcId="{33E55962-E05A-4BED-B3A2-10E93CAEA1B1}" destId="{2AF3370F-3FED-4719-8B50-7E34648BBB68}" srcOrd="0" destOrd="0" presId="urn:microsoft.com/office/officeart/2018/5/layout/IconCircleLabelList"/>
    <dgm:cxn modelId="{7D364E8A-75E0-4564-85F2-FEDF6BBAD117}" type="presParOf" srcId="{33E55962-E05A-4BED-B3A2-10E93CAEA1B1}" destId="{749D5975-61E0-4B06-8F1A-25BEA636FDF6}" srcOrd="1" destOrd="0" presId="urn:microsoft.com/office/officeart/2018/5/layout/IconCircleLabelList"/>
    <dgm:cxn modelId="{A79151BB-CCD9-4D35-B1AB-91FAFE82D0B0}" type="presParOf" srcId="{33E55962-E05A-4BED-B3A2-10E93CAEA1B1}" destId="{9DA72B69-C1A6-4F82-9F4F-54563EC65CEF}" srcOrd="2" destOrd="0" presId="urn:microsoft.com/office/officeart/2018/5/layout/IconCircleLabelList"/>
    <dgm:cxn modelId="{96351245-47E7-4B21-A105-DE573F0A2FD2}" type="presParOf" srcId="{33E55962-E05A-4BED-B3A2-10E93CAEA1B1}" destId="{F9EBDBBC-BF3C-4558-99A3-58E9410F400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88A65-6C2B-4FBE-BC4C-5321FD924D16}">
      <dsp:nvSpPr>
        <dsp:cNvPr id="0" name=""/>
        <dsp:cNvSpPr/>
      </dsp:nvSpPr>
      <dsp:spPr>
        <a:xfrm>
          <a:off x="1816199" y="93039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88FE5-0F60-48FA-9B10-24FA98055546}">
      <dsp:nvSpPr>
        <dsp:cNvPr id="0" name=""/>
        <dsp:cNvSpPr/>
      </dsp:nvSpPr>
      <dsp:spPr>
        <a:xfrm>
          <a:off x="2284199" y="56103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D0DA0-0930-469C-9F3B-4F8B9F551B3D}">
      <dsp:nvSpPr>
        <dsp:cNvPr id="0" name=""/>
        <dsp:cNvSpPr/>
      </dsp:nvSpPr>
      <dsp:spPr>
        <a:xfrm>
          <a:off x="1114199" y="29730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900" kern="1200">
              <a:hlinkClick xmlns:r="http://schemas.openxmlformats.org/officeDocument/2006/relationships" r:id="rId3"/>
            </a:rPr>
            <a:t>Robert.laidlow@jesus.ox.ac.uk</a:t>
          </a:r>
          <a:endParaRPr lang="en-US" sz="1900" kern="1200"/>
        </a:p>
      </dsp:txBody>
      <dsp:txXfrm>
        <a:off x="1114199" y="2973040"/>
        <a:ext cx="3600000" cy="720000"/>
      </dsp:txXfrm>
    </dsp:sp>
    <dsp:sp modelId="{2AF3370F-3FED-4719-8B50-7E34648BBB68}">
      <dsp:nvSpPr>
        <dsp:cNvPr id="0" name=""/>
        <dsp:cNvSpPr/>
      </dsp:nvSpPr>
      <dsp:spPr>
        <a:xfrm>
          <a:off x="6046199" y="93039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D5975-61E0-4B06-8F1A-25BEA636FDF6}">
      <dsp:nvSpPr>
        <dsp:cNvPr id="0" name=""/>
        <dsp:cNvSpPr/>
      </dsp:nvSpPr>
      <dsp:spPr>
        <a:xfrm>
          <a:off x="6514199" y="561039"/>
          <a:ext cx="1260000" cy="126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BDBBC-BF3C-4558-99A3-58E9410F4009}">
      <dsp:nvSpPr>
        <dsp:cNvPr id="0" name=""/>
        <dsp:cNvSpPr/>
      </dsp:nvSpPr>
      <dsp:spPr>
        <a:xfrm>
          <a:off x="5344199" y="29730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900" kern="1200"/>
            <a:t>Twitter.com/Robert_laidlow</a:t>
          </a:r>
          <a:endParaRPr lang="en-US" sz="1900" kern="1200"/>
        </a:p>
      </dsp:txBody>
      <dsp:txXfrm>
        <a:off x="5344199" y="2973040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2A6FFC-4169-9CC4-9182-9B5E09E24A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5E82-EBE7-FCCD-27AB-5314C4B542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2546B-4E7D-42D5-A284-F9262925AAF9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0889C-A2AA-B21F-061D-226D088F3B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55559-4E81-82DD-1700-FA34F7CDB4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42117-C6D9-4CC0-9E12-9D40EE3B8D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17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1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25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74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31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4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22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8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42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7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9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D30E16-B339-44A3-BFC1-C06698B7DAC5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EAB205-80BB-4C38-AFCB-8C1D71D7671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62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3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1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mp3"/><Relationship Id="rId4" Type="http://schemas.openxmlformats.org/officeDocument/2006/relationships/audio" Target="../media/media2.wav"/><Relationship Id="rId9" Type="http://schemas.microsoft.com/office/2007/relationships/media" Target="../media/media5.mp3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xmpywK0ACA?feature=oembed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9" name="Rectangle 1040">
            <a:extLst>
              <a:ext uri="{FF2B5EF4-FFF2-40B4-BE49-F238E27FC236}">
                <a16:creationId xmlns:a16="http://schemas.microsoft.com/office/drawing/2014/main" id="{EBE45A86-783B-4F2C-BE47-70B28B98A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F53DE-EC34-5960-BC06-984189020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5175" y="639097"/>
            <a:ext cx="4813072" cy="3686015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Palatino Linotype" panose="02040502050505030304" pitchFamily="18" charset="0"/>
              </a:rPr>
              <a:t>Silicon Soul: Neural Synthesis as Archive-Specific Compositional Tool in Orchestral 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13726-8BD4-E6EA-1B28-7C973FBFD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174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</a:rPr>
              <a:t>Robert Laidlow</a:t>
            </a:r>
          </a:p>
        </p:txBody>
      </p:sp>
      <p:sp>
        <p:nvSpPr>
          <p:cNvPr id="1080" name="Rectangle 1042">
            <a:extLst>
              <a:ext uri="{FF2B5EF4-FFF2-40B4-BE49-F238E27FC236}">
                <a16:creationId xmlns:a16="http://schemas.microsoft.com/office/drawing/2014/main" id="{C309993B-ED13-4A38-A24F-95A8070F2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903" y="691672"/>
            <a:ext cx="2636076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1" name="Rectangle 1044">
            <a:extLst>
              <a:ext uri="{FF2B5EF4-FFF2-40B4-BE49-F238E27FC236}">
                <a16:creationId xmlns:a16="http://schemas.microsoft.com/office/drawing/2014/main" id="{251543AF-FABF-4B9B-A51F-6E32B09AD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9730" y="691673"/>
            <a:ext cx="2644595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660A36-D8C5-DCF9-5E1D-8BD5AAE6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132" y="839664"/>
            <a:ext cx="1632483" cy="21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2" name="Rectangle 1046">
            <a:extLst>
              <a:ext uri="{FF2B5EF4-FFF2-40B4-BE49-F238E27FC236}">
                <a16:creationId xmlns:a16="http://schemas.microsoft.com/office/drawing/2014/main" id="{B448F9F0-74F6-4FA2-97EA-D1CEA818C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903" y="3345545"/>
            <a:ext cx="2631017" cy="248183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3" name="Rectangle 1048">
            <a:extLst>
              <a:ext uri="{FF2B5EF4-FFF2-40B4-BE49-F238E27FC236}">
                <a16:creationId xmlns:a16="http://schemas.microsoft.com/office/drawing/2014/main" id="{4D5AE9DE-ADA2-4F40-8C1D-E5A094FBB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9730" y="3336707"/>
            <a:ext cx="2644595" cy="249067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ub-Principal Bassoon - BBC Philharmonic | Jobs and careers with BBC">
            <a:extLst>
              <a:ext uri="{FF2B5EF4-FFF2-40B4-BE49-F238E27FC236}">
                <a16:creationId xmlns:a16="http://schemas.microsoft.com/office/drawing/2014/main" id="{2BD7E96A-2874-93C5-65C8-D1EF876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6343" y="1593734"/>
            <a:ext cx="2331368" cy="6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4" name="Straight Connector 1050">
            <a:extLst>
              <a:ext uri="{FF2B5EF4-FFF2-40B4-BE49-F238E27FC236}">
                <a16:creationId xmlns:a16="http://schemas.microsoft.com/office/drawing/2014/main" id="{2643966D-84D0-49C3-9412-0C410587F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60228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" name="Rectangle 1052">
            <a:extLst>
              <a:ext uri="{FF2B5EF4-FFF2-40B4-BE49-F238E27FC236}">
                <a16:creationId xmlns:a16="http://schemas.microsoft.com/office/drawing/2014/main" id="{19DBA7B9-E378-45BB-8AE8-9C06D887A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6" name="Rectangle 1054">
            <a:extLst>
              <a:ext uri="{FF2B5EF4-FFF2-40B4-BE49-F238E27FC236}">
                <a16:creationId xmlns:a16="http://schemas.microsoft.com/office/drawing/2014/main" id="{DD2B0DFB-948D-4DE0-A2B7-C79ED4A06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4" name="Picture 10" descr="PhD Studentship: Nature of replication: Natural History Museums &amp; the ...">
            <a:extLst>
              <a:ext uri="{FF2B5EF4-FFF2-40B4-BE49-F238E27FC236}">
                <a16:creationId xmlns:a16="http://schemas.microsoft.com/office/drawing/2014/main" id="{FA8590FD-1FBB-9C8C-8C86-063213CA3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476" y="3522662"/>
            <a:ext cx="2118760" cy="21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iSM - Royal Northern College of Music">
            <a:extLst>
              <a:ext uri="{FF2B5EF4-FFF2-40B4-BE49-F238E27FC236}">
                <a16:creationId xmlns:a16="http://schemas.microsoft.com/office/drawing/2014/main" id="{5A867053-B4D0-748F-E271-17A7C3F0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1" y="4012743"/>
            <a:ext cx="2305160" cy="9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68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Next Steps?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More types of archive: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“Content” for Saxophone and Electronics - Building my own archive using sounds from across the Internet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“Post-Singularity Songs” for Soprano and Electronics - Neural synthesis on archive of one performer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New piece for next year – using audio-visual archive</a:t>
            </a:r>
          </a:p>
          <a:p>
            <a:r>
              <a:rPr lang="en-GB" dirty="0">
                <a:latin typeface="Palatino Linotype" panose="02040502050505030304" pitchFamily="18" charset="0"/>
              </a:rPr>
              <a:t>Interacting with the model live</a:t>
            </a:r>
          </a:p>
          <a:p>
            <a:r>
              <a:rPr lang="en-GB" dirty="0">
                <a:latin typeface="Palatino Linotype" panose="02040502050505030304" pitchFamily="18" charset="0"/>
              </a:rPr>
              <a:t>Co-create with other composers using the same archive</a:t>
            </a:r>
          </a:p>
        </p:txBody>
      </p:sp>
    </p:spTree>
    <p:extLst>
      <p:ext uri="{BB962C8B-B14F-4D97-AF65-F5344CB8AC3E}">
        <p14:creationId xmlns:p14="http://schemas.microsoft.com/office/powerpoint/2010/main" val="38077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A9AD-38C5-6259-B41C-C862C5C9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Thanks for listening!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83453F-EEC0-AA8F-F5F9-DB14755D15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23317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10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9" name="Rectangle 1108">
            <a:extLst>
              <a:ext uri="{FF2B5EF4-FFF2-40B4-BE49-F238E27FC236}">
                <a16:creationId xmlns:a16="http://schemas.microsoft.com/office/drawing/2014/main" id="{C642902F-4656-4563-AB0B-2EB57ACCD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256" y="634946"/>
            <a:ext cx="4821283" cy="1450757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Introduction</a:t>
            </a:r>
            <a:r>
              <a:rPr lang="en-GB" dirty="0"/>
              <a:t> </a:t>
            </a:r>
          </a:p>
        </p:txBody>
      </p:sp>
      <p:sp>
        <p:nvSpPr>
          <p:cNvPr id="1111" name="Rectangle 1110">
            <a:extLst>
              <a:ext uri="{FF2B5EF4-FFF2-40B4-BE49-F238E27FC236}">
                <a16:creationId xmlns:a16="http://schemas.microsoft.com/office/drawing/2014/main" id="{2793D4A6-D9A6-4743-902C-5C956F8CA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2806700" cy="276499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orge lewis - roscoe mitchell">
            <a:extLst>
              <a:ext uri="{FF2B5EF4-FFF2-40B4-BE49-F238E27FC236}">
                <a16:creationId xmlns:a16="http://schemas.microsoft.com/office/drawing/2014/main" id="{B659FC23-A833-9149-6D06-04FC47C93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r="2" b="2"/>
          <a:stretch/>
        </p:blipFill>
        <p:spPr bwMode="auto">
          <a:xfrm>
            <a:off x="496794" y="910942"/>
            <a:ext cx="2470772" cy="15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3" name="Rectangle 1112">
            <a:extLst>
              <a:ext uri="{FF2B5EF4-FFF2-40B4-BE49-F238E27FC236}">
                <a16:creationId xmlns:a16="http://schemas.microsoft.com/office/drawing/2014/main" id="{82D6E6E8-60D6-43DF-AB32-F009976E9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9300" y="321733"/>
            <a:ext cx="2806699" cy="276499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olly+">
            <a:extLst>
              <a:ext uri="{FF2B5EF4-FFF2-40B4-BE49-F238E27FC236}">
                <a16:creationId xmlns:a16="http://schemas.microsoft.com/office/drawing/2014/main" id="{673F7529-FB67-9C20-3014-B4DA4187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9126" b="4"/>
          <a:stretch/>
        </p:blipFill>
        <p:spPr bwMode="auto">
          <a:xfrm>
            <a:off x="3464362" y="725267"/>
            <a:ext cx="2470771" cy="19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5" name="Straight Connector 1114">
            <a:extLst>
              <a:ext uri="{FF2B5EF4-FFF2-40B4-BE49-F238E27FC236}">
                <a16:creationId xmlns:a16="http://schemas.microsoft.com/office/drawing/2014/main" id="{FDF97CA6-0525-4AD4-8E21-2C9A75DB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63893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7" name="Rectangle 1116">
            <a:extLst>
              <a:ext uri="{FF2B5EF4-FFF2-40B4-BE49-F238E27FC236}">
                <a16:creationId xmlns:a16="http://schemas.microsoft.com/office/drawing/2014/main" id="{BE24306B-0379-4C6F-80A1-5A7D01A13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47592"/>
            <a:ext cx="2806700" cy="273618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imon Steen-Andersen - Projects">
            <a:extLst>
              <a:ext uri="{FF2B5EF4-FFF2-40B4-BE49-F238E27FC236}">
                <a16:creationId xmlns:a16="http://schemas.microsoft.com/office/drawing/2014/main" id="{5933CDFA-4C13-2F16-FC66-4BF834754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6616" b="-2"/>
          <a:stretch/>
        </p:blipFill>
        <p:spPr bwMode="auto">
          <a:xfrm>
            <a:off x="496794" y="3775166"/>
            <a:ext cx="2470772" cy="17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9" name="Rectangle 1118">
            <a:extLst>
              <a:ext uri="{FF2B5EF4-FFF2-40B4-BE49-F238E27FC236}">
                <a16:creationId xmlns:a16="http://schemas.microsoft.com/office/drawing/2014/main" id="{98F8BC0B-2185-4E1F-B3E4-6C4034B46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3494" y="3247592"/>
            <a:ext cx="2792505" cy="273618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Jennifer Walshe and Memo Akten present ULTRACHUNK">
            <a:extLst>
              <a:ext uri="{FF2B5EF4-FFF2-40B4-BE49-F238E27FC236}">
                <a16:creationId xmlns:a16="http://schemas.microsoft.com/office/drawing/2014/main" id="{8AFA18D5-353E-58BF-CFDE-0D6D4FBCF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r="14312" b="3"/>
          <a:stretch/>
        </p:blipFill>
        <p:spPr bwMode="auto">
          <a:xfrm>
            <a:off x="3464362" y="3746348"/>
            <a:ext cx="2470771" cy="17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256" y="2198913"/>
            <a:ext cx="5113992" cy="3858382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My background</a:t>
            </a:r>
          </a:p>
          <a:p>
            <a:r>
              <a:rPr lang="en-GB" dirty="0">
                <a:latin typeface="Palatino Linotype" panose="02040502050505030304" pitchFamily="18" charset="0"/>
              </a:rPr>
              <a:t>PhD: “Artificial Intelligence Within the Creative Process of Contemporary Classical Music”</a:t>
            </a:r>
          </a:p>
          <a:p>
            <a:r>
              <a:rPr lang="en-GB" dirty="0">
                <a:latin typeface="Palatino Linotype" panose="02040502050505030304" pitchFamily="18" charset="0"/>
              </a:rPr>
              <a:t>“Soul” – Movement III of “Silicon”</a:t>
            </a:r>
          </a:p>
          <a:p>
            <a:r>
              <a:rPr lang="en-GB" dirty="0">
                <a:latin typeface="Palatino Linotype" panose="02040502050505030304" pitchFamily="18" charset="0"/>
              </a:rPr>
              <a:t>My Personal Dataset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Lots of modern orchestral music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George Lewis: </a:t>
            </a:r>
            <a:r>
              <a:rPr lang="en-GB" u="sng" dirty="0">
                <a:latin typeface="Palatino Linotype" panose="02040502050505030304" pitchFamily="18" charset="0"/>
              </a:rPr>
              <a:t>Voyager, Forager, etc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Simon Steen-Andersen: </a:t>
            </a:r>
            <a:r>
              <a:rPr lang="en-GB" u="sng" dirty="0">
                <a:latin typeface="Palatino Linotype" panose="02040502050505030304" pitchFamily="18" charset="0"/>
              </a:rPr>
              <a:t>archives</a:t>
            </a:r>
          </a:p>
          <a:p>
            <a:pPr lvl="1"/>
            <a:r>
              <a:rPr lang="en-GB" dirty="0">
                <a:latin typeface="Palatino Linotype" panose="02040502050505030304" pitchFamily="18" charset="0"/>
              </a:rPr>
              <a:t>Holly Herndon (Holly+) &amp; Jennifer Walshe (ULTRACHUNK): </a:t>
            </a:r>
            <a:r>
              <a:rPr lang="en-GB" u="sng" dirty="0">
                <a:latin typeface="Palatino Linotype" panose="02040502050505030304" pitchFamily="18" charset="0"/>
              </a:rPr>
              <a:t>imperfect mirroring</a:t>
            </a:r>
          </a:p>
        </p:txBody>
      </p:sp>
      <p:sp>
        <p:nvSpPr>
          <p:cNvPr id="1121" name="Rectangle 1120">
            <a:extLst>
              <a:ext uri="{FF2B5EF4-FFF2-40B4-BE49-F238E27FC236}">
                <a16:creationId xmlns:a16="http://schemas.microsoft.com/office/drawing/2014/main" id="{9204E438-647D-40F8-9613-FA00FF3E5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4EE16D88-B2D1-4B7E-92B3-B0AD4F5B5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946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Palatino Linotype" panose="02040502050505030304" pitchFamily="18" charset="0"/>
              </a:rPr>
              <a:t>“Solvability” &amp; “Datafication”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CA6B8-5D7A-B282-D7CE-BDD8D0B1E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47" t="21125" r="17260" b="5007"/>
          <a:stretch/>
        </p:blipFill>
        <p:spPr>
          <a:xfrm>
            <a:off x="381277" y="914400"/>
            <a:ext cx="6261428" cy="308383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3989DC-A0AE-E4ED-ABCA-FB7FA854599A}"/>
              </a:ext>
            </a:extLst>
          </p:cNvPr>
          <p:cNvSpPr txBox="1">
            <a:spLocks/>
          </p:cNvSpPr>
          <p:nvPr/>
        </p:nvSpPr>
        <p:spPr>
          <a:xfrm>
            <a:off x="6753980" y="1236123"/>
            <a:ext cx="5244495" cy="24277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latin typeface="Palatino Linotype" panose="02040502050505030304" pitchFamily="18" charset="0"/>
              </a:rPr>
              <a:t>MusicLM</a:t>
            </a:r>
            <a:r>
              <a:rPr lang="en-GB" sz="1800" dirty="0">
                <a:latin typeface="Palatino Linotype" panose="02040502050505030304" pitchFamily="18" charset="0"/>
              </a:rPr>
              <a:t> &amp; Neural Synthesis</a:t>
            </a:r>
          </a:p>
          <a:p>
            <a:r>
              <a:rPr lang="en-GB" sz="1800" dirty="0">
                <a:latin typeface="Palatino Linotype" panose="02040502050505030304" pitchFamily="18" charset="0"/>
              </a:rPr>
              <a:t>Is music a problem to be solved?</a:t>
            </a:r>
          </a:p>
          <a:p>
            <a:r>
              <a:rPr lang="en-GB" sz="1800" dirty="0">
                <a:latin typeface="Palatino Linotype" panose="02040502050505030304" pitchFamily="18" charset="0"/>
              </a:rPr>
              <a:t>Even assuming it is, how is the problem being solved?</a:t>
            </a:r>
          </a:p>
          <a:p>
            <a:r>
              <a:rPr lang="en-GB" sz="1800" dirty="0">
                <a:latin typeface="Palatino Linotype" panose="02040502050505030304" pitchFamily="18" charset="0"/>
              </a:rPr>
              <a:t>Does data capture what a musical performance is?</a:t>
            </a:r>
          </a:p>
          <a:p>
            <a:r>
              <a:rPr lang="en-GB" sz="1800" dirty="0">
                <a:latin typeface="Palatino Linotype" panose="02040502050505030304" pitchFamily="18" charset="0"/>
              </a:rPr>
              <a:t>If not, what is left that data does not capture?</a:t>
            </a:r>
          </a:p>
        </p:txBody>
      </p:sp>
    </p:spTree>
    <p:extLst>
      <p:ext uri="{BB962C8B-B14F-4D97-AF65-F5344CB8AC3E}">
        <p14:creationId xmlns:p14="http://schemas.microsoft.com/office/powerpoint/2010/main" val="105840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Aims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Palatino Linotype" panose="02040502050505030304" pitchFamily="18" charset="0"/>
              </a:rPr>
              <a:t>Explore “datafication” and “solvability” in the context of a live orchestral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Palatino Linotype" panose="02040502050505030304" pitchFamily="18" charset="0"/>
              </a:rPr>
              <a:t>Create an imperfect mirror of the orchestra – what does this sound like?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Palatino Linotype" panose="02040502050505030304" pitchFamily="18" charset="0"/>
              </a:rPr>
              <a:t>Explore the relationship between an orchestra and its imperfect mirror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Palatino Linotype" panose="02040502050505030304" pitchFamily="18" charset="0"/>
              </a:rPr>
              <a:t>Treat AI as extremely specific tool, rather than monolithic force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Palatino Linotype" panose="02040502050505030304" pitchFamily="18" charset="0"/>
              </a:rPr>
              <a:t>Use neural synthesis to grant new “aspect” on a place, group, or idea</a:t>
            </a:r>
          </a:p>
          <a:p>
            <a:r>
              <a:rPr lang="en-GB" b="1" u="sng" dirty="0">
                <a:latin typeface="Palatino Linotype" panose="02040502050505030304" pitchFamily="18" charset="0"/>
              </a:rPr>
              <a:t>TOOLS</a:t>
            </a:r>
          </a:p>
          <a:p>
            <a:r>
              <a:rPr lang="en-GB" dirty="0">
                <a:latin typeface="Palatino Linotype" panose="02040502050505030304" pitchFamily="18" charset="0"/>
              </a:rPr>
              <a:t>Neural Synthesis (</a:t>
            </a:r>
            <a:r>
              <a:rPr lang="en-GB" dirty="0" err="1">
                <a:latin typeface="Palatino Linotype" panose="02040502050505030304" pitchFamily="18" charset="0"/>
              </a:rPr>
              <a:t>PRiSM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SampleRNN</a:t>
            </a:r>
            <a:r>
              <a:rPr lang="en-GB" dirty="0">
                <a:latin typeface="Palatino Linotype" panose="02040502050505030304" pitchFamily="18" charset="0"/>
              </a:rPr>
              <a:t>)</a:t>
            </a:r>
          </a:p>
          <a:p>
            <a:r>
              <a:rPr lang="en-GB" dirty="0">
                <a:latin typeface="Palatino Linotype" panose="02040502050505030304" pitchFamily="18" charset="0"/>
              </a:rPr>
              <a:t>BBC Philharmonic broadcast archive</a:t>
            </a:r>
          </a:p>
          <a:p>
            <a:r>
              <a:rPr lang="en-GB" dirty="0">
                <a:latin typeface="Palatino Linotype" panose="02040502050505030304" pitchFamily="18" charset="0"/>
              </a:rPr>
              <a:t>BBC Philharmonic forces</a:t>
            </a:r>
          </a:p>
        </p:txBody>
      </p:sp>
    </p:spTree>
    <p:extLst>
      <p:ext uri="{BB962C8B-B14F-4D97-AF65-F5344CB8AC3E}">
        <p14:creationId xmlns:p14="http://schemas.microsoft.com/office/powerpoint/2010/main" val="68430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Archives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9702-AF69-806C-7505-AF69F738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735709"/>
            <a:ext cx="5451627" cy="30665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Why archives?</a:t>
            </a:r>
          </a:p>
          <a:p>
            <a:r>
              <a:rPr lang="en-GB" dirty="0">
                <a:latin typeface="Palatino Linotype" panose="02040502050505030304" pitchFamily="18" charset="0"/>
              </a:rPr>
              <a:t>The Future and the Past in AI research</a:t>
            </a:r>
          </a:p>
          <a:p>
            <a:r>
              <a:rPr lang="en-GB" dirty="0">
                <a:latin typeface="Palatino Linotype" panose="02040502050505030304" pitchFamily="18" charset="0"/>
              </a:rPr>
              <a:t>Can AI use an archive to hallucinate new histories?</a:t>
            </a:r>
          </a:p>
          <a:p>
            <a:r>
              <a:rPr lang="en-GB" dirty="0">
                <a:latin typeface="Palatino Linotype" panose="02040502050505030304" pitchFamily="18" charset="0"/>
              </a:rPr>
              <a:t>Will AI focus on unexpected corners of an archive?</a:t>
            </a:r>
          </a:p>
          <a:p>
            <a:r>
              <a:rPr lang="en-GB" dirty="0">
                <a:latin typeface="Palatino Linotype" panose="02040502050505030304" pitchFamily="18" charset="0"/>
              </a:rPr>
              <a:t>Technical challenge for </a:t>
            </a:r>
            <a:r>
              <a:rPr lang="en-GB" dirty="0" err="1">
                <a:latin typeface="Palatino Linotype" panose="02040502050505030304" pitchFamily="18" charset="0"/>
              </a:rPr>
              <a:t>PRiSM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SampleRNN</a:t>
            </a:r>
            <a:endParaRPr lang="en-GB" dirty="0">
              <a:latin typeface="Palatino Linotype" panose="0204050205050503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859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Training on the BBC Phil Archive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2621423"/>
          </a:xfrm>
        </p:spPr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Getting hold of the archive…</a:t>
            </a:r>
          </a:p>
          <a:p>
            <a:r>
              <a:rPr lang="en-GB" dirty="0">
                <a:latin typeface="Palatino Linotype" panose="02040502050505030304" pitchFamily="18" charset="0"/>
              </a:rPr>
              <a:t>~2500 hour dataset</a:t>
            </a:r>
          </a:p>
          <a:p>
            <a:r>
              <a:rPr lang="en-GB" dirty="0">
                <a:latin typeface="Palatino Linotype" panose="02040502050505030304" pitchFamily="18" charset="0"/>
              </a:rPr>
              <a:t>Test runs</a:t>
            </a:r>
          </a:p>
          <a:p>
            <a:r>
              <a:rPr lang="en-GB" dirty="0">
                <a:latin typeface="Palatino Linotype" panose="02040502050505030304" pitchFamily="18" charset="0"/>
              </a:rPr>
              <a:t>Final run: 7 epochs – 36 hours per epoch</a:t>
            </a:r>
          </a:p>
          <a:p>
            <a:r>
              <a:rPr lang="en-GB" dirty="0">
                <a:latin typeface="Palatino Linotype" panose="02040502050505030304" pitchFamily="18" charset="0"/>
              </a:rPr>
              <a:t>Presenter-only (4-5 hour dataset)</a:t>
            </a:r>
          </a:p>
          <a:p>
            <a:endParaRPr lang="en-GB" dirty="0">
              <a:latin typeface="Palatino Linotype" panose="02040502050505030304" pitchFamily="18" charset="0"/>
            </a:endParaRPr>
          </a:p>
          <a:p>
            <a:endParaRPr lang="en-GB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9749B-42D7-B8D6-AEDC-FDEB8CFC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994" y="4467157"/>
            <a:ext cx="5906012" cy="15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1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38184"/>
            <a:ext cx="4742301" cy="1977626"/>
          </a:xfrm>
        </p:spPr>
        <p:txBody>
          <a:bodyPr>
            <a:norm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PRiSM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SampleRNN</a:t>
            </a:r>
            <a:r>
              <a:rPr lang="en-GB" dirty="0">
                <a:latin typeface="Palatino Linotype" panose="02040502050505030304" pitchFamily="18" charset="0"/>
              </a:rPr>
              <a:t> 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78185"/>
            <a:ext cx="4466530" cy="2242455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7 epochs (5 usable)</a:t>
            </a:r>
          </a:p>
          <a:p>
            <a:r>
              <a:rPr lang="en-GB" dirty="0">
                <a:latin typeface="Palatino Linotype" panose="02040502050505030304" pitchFamily="18" charset="0"/>
              </a:rPr>
              <a:t>Each has its own fingerprint</a:t>
            </a:r>
          </a:p>
          <a:p>
            <a:r>
              <a:rPr lang="en-GB" dirty="0">
                <a:latin typeface="Palatino Linotype" panose="02040502050505030304" pitchFamily="18" charset="0"/>
              </a:rPr>
              <a:t>Unsupervised learning and unconditional generation</a:t>
            </a:r>
          </a:p>
          <a:p>
            <a:r>
              <a:rPr lang="en-GB" dirty="0">
                <a:latin typeface="Palatino Linotype" panose="02040502050505030304" pitchFamily="18" charset="0"/>
              </a:rPr>
              <a:t>Created 4-channel electronics track</a:t>
            </a:r>
          </a:p>
        </p:txBody>
      </p:sp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33F676E-7E99-E141-6790-6126254E9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11" y="1027855"/>
            <a:ext cx="5166360" cy="4949190"/>
          </a:xfrm>
          <a:prstGeom prst="rect">
            <a:avLst/>
          </a:prstGeom>
        </p:spPr>
      </p:pic>
      <p:pic>
        <p:nvPicPr>
          <p:cNvPr id="6" name="rob-bbc-FINAL_e=5(7)_t=0.99 awesome activity">
            <a:hlinkClick r:id="" action="ppaction://media"/>
            <a:extLst>
              <a:ext uri="{FF2B5EF4-FFF2-40B4-BE49-F238E27FC236}">
                <a16:creationId xmlns:a16="http://schemas.microsoft.com/office/drawing/2014/main" id="{299DB196-17F0-05A0-9852-5D75A7CB9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71478" y="3965951"/>
            <a:ext cx="244475" cy="244475"/>
          </a:xfrm>
          <a:prstGeom prst="rect">
            <a:avLst/>
          </a:prstGeom>
        </p:spPr>
      </p:pic>
      <p:pic>
        <p:nvPicPr>
          <p:cNvPr id="7" name="rob-bbc-FINAL_e=4(3)_t=0.975">
            <a:hlinkClick r:id="" action="ppaction://media"/>
            <a:extLst>
              <a:ext uri="{FF2B5EF4-FFF2-40B4-BE49-F238E27FC236}">
                <a16:creationId xmlns:a16="http://schemas.microsoft.com/office/drawing/2014/main" id="{1798F393-022E-3650-FD57-DAB3AF2F8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71479" y="3380212"/>
            <a:ext cx="244475" cy="244475"/>
          </a:xfrm>
          <a:prstGeom prst="rect">
            <a:avLst/>
          </a:prstGeom>
        </p:spPr>
      </p:pic>
      <p:pic>
        <p:nvPicPr>
          <p:cNvPr id="8" name="rob-bbc-FINAL_e=1(8)_t=0.99">
            <a:hlinkClick r:id="" action="ppaction://media"/>
            <a:extLst>
              <a:ext uri="{FF2B5EF4-FFF2-40B4-BE49-F238E27FC236}">
                <a16:creationId xmlns:a16="http://schemas.microsoft.com/office/drawing/2014/main" id="{869C9338-58D1-2A52-484A-3A98717BEE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71478" y="1615122"/>
            <a:ext cx="244475" cy="244475"/>
          </a:xfrm>
          <a:prstGeom prst="rect">
            <a:avLst/>
          </a:prstGeom>
        </p:spPr>
      </p:pic>
      <p:pic>
        <p:nvPicPr>
          <p:cNvPr id="9" name="rob-bbc-FINAL_e=3(5)_t=0.95 lovely ethereal">
            <a:hlinkClick r:id="" action="ppaction://media"/>
            <a:extLst>
              <a:ext uri="{FF2B5EF4-FFF2-40B4-BE49-F238E27FC236}">
                <a16:creationId xmlns:a16="http://schemas.microsoft.com/office/drawing/2014/main" id="{4A20E4A2-4107-DF50-5B37-E286FC8AD41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71478" y="2794473"/>
            <a:ext cx="244475" cy="244475"/>
          </a:xfrm>
          <a:prstGeom prst="rect">
            <a:avLst/>
          </a:prstGeom>
        </p:spPr>
      </p:pic>
      <p:pic>
        <p:nvPicPr>
          <p:cNvPr id="10" name="III Electronics Stereo Bounce Track 2">
            <a:hlinkClick r:id="" action="ppaction://media"/>
            <a:extLst>
              <a:ext uri="{FF2B5EF4-FFF2-40B4-BE49-F238E27FC236}">
                <a16:creationId xmlns:a16="http://schemas.microsoft.com/office/drawing/2014/main" id="{ED5A570F-291D-6E62-A8FF-34031851E59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74716" y="5120640"/>
            <a:ext cx="244475" cy="244475"/>
          </a:xfrm>
          <a:prstGeom prst="rect">
            <a:avLst/>
          </a:prstGeom>
        </p:spPr>
      </p:pic>
      <p:pic>
        <p:nvPicPr>
          <p:cNvPr id="12" name="Picture 11" descr="A screenshot of a video editing program&#10;&#10;Description automatically generated with low confidence">
            <a:extLst>
              <a:ext uri="{FF2B5EF4-FFF2-40B4-BE49-F238E27FC236}">
                <a16:creationId xmlns:a16="http://schemas.microsoft.com/office/drawing/2014/main" id="{DEBB496D-039A-2776-69A6-3B33F42C1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898"/>
            <a:ext cx="12192000" cy="26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5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Writing the Piece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482530" cy="1308704"/>
          </a:xfrm>
        </p:spPr>
        <p:txBody>
          <a:bodyPr/>
          <a:lstStyle/>
          <a:p>
            <a:r>
              <a:rPr lang="en-GB" dirty="0">
                <a:latin typeface="Palatino Linotype" panose="02040502050505030304" pitchFamily="18" charset="0"/>
              </a:rPr>
              <a:t>Imitation and divergence (insider and outsider)</a:t>
            </a:r>
          </a:p>
          <a:p>
            <a:r>
              <a:rPr lang="en-GB" dirty="0">
                <a:latin typeface="Palatino Linotype" panose="02040502050505030304" pitchFamily="18" charset="0"/>
              </a:rPr>
              <a:t>Orchestra performing “essence”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89A11-81AA-D4FC-B1DC-E5BCF4F87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97"/>
          <a:stretch/>
        </p:blipFill>
        <p:spPr>
          <a:xfrm>
            <a:off x="7789334" y="1981201"/>
            <a:ext cx="2573865" cy="882637"/>
          </a:xfrm>
          <a:prstGeom prst="rect">
            <a:avLst/>
          </a:prstGeom>
        </p:spPr>
      </p:pic>
      <p:pic>
        <p:nvPicPr>
          <p:cNvPr id="10" name="Picture 9" descr="A sheet of music with notes&#10;&#10;Description automatically generated with low confidence">
            <a:extLst>
              <a:ext uri="{FF2B5EF4-FFF2-40B4-BE49-F238E27FC236}">
                <a16:creationId xmlns:a16="http://schemas.microsoft.com/office/drawing/2014/main" id="{2F0AD861-B03D-5B7F-A211-E7ED23653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19" y="3304155"/>
            <a:ext cx="9298819" cy="30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6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BD79B-0EF9-4747-C640-001A894C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38004"/>
            <a:ext cx="5221513" cy="1450757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Writing the Piece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8EFEB-9DDC-9FDD-FD27-65AD9E549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4" r="22186" b="36994"/>
          <a:stretch/>
        </p:blipFill>
        <p:spPr>
          <a:xfrm>
            <a:off x="396724" y="3051589"/>
            <a:ext cx="5796038" cy="31435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nline Media 5" title="Robert Laidlow (2022): Silicon">
            <a:hlinkClick r:id="" action="ppaction://media"/>
            <a:extLst>
              <a:ext uri="{FF2B5EF4-FFF2-40B4-BE49-F238E27FC236}">
                <a16:creationId xmlns:a16="http://schemas.microsoft.com/office/drawing/2014/main" id="{8B1C171F-268D-A268-6B26-F006CFF62D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62128" y="436599"/>
            <a:ext cx="5933148" cy="3352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2E88-42CB-EB3A-2368-6AD524E5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95" y="1601972"/>
            <a:ext cx="5260218" cy="1383133"/>
          </a:xfrm>
        </p:spPr>
        <p:txBody>
          <a:bodyPr>
            <a:norm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Orchestra as phantasm of performance</a:t>
            </a:r>
          </a:p>
          <a:p>
            <a:r>
              <a:rPr lang="en-GB" dirty="0">
                <a:latin typeface="Palatino Linotype" panose="02040502050505030304" pitchFamily="18" charset="0"/>
              </a:rPr>
              <a:t>Structured, roughly, as two simultaneous journeys that intersect but don’t complete one another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841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63A537"/>
      </a:accent1>
      <a:accent2>
        <a:srgbClr val="4A7B29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572</TotalTime>
  <Words>428</Words>
  <Application>Microsoft Office PowerPoint</Application>
  <PresentationFormat>Widescreen</PresentationFormat>
  <Paragraphs>60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Palatino Linotype</vt:lpstr>
      <vt:lpstr>Retrospect</vt:lpstr>
      <vt:lpstr>Silicon Soul: Neural Synthesis as Archive-Specific Compositional Tool in Orchestral Music</vt:lpstr>
      <vt:lpstr>Introduction </vt:lpstr>
      <vt:lpstr>“Solvability” &amp; “Datafication”</vt:lpstr>
      <vt:lpstr>Aims </vt:lpstr>
      <vt:lpstr>Archives</vt:lpstr>
      <vt:lpstr>Training on the BBC Phil Archive </vt:lpstr>
      <vt:lpstr>PRiSM SampleRNN Results</vt:lpstr>
      <vt:lpstr>Writing the Piece </vt:lpstr>
      <vt:lpstr>Writing the Piece </vt:lpstr>
      <vt:lpstr>Next Steps?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Soul: Neural Synthesis as Archive-Specific Compositional Tool in Orchestral Music</dc:title>
  <dc:creator>Robert Laidlow</dc:creator>
  <cp:lastModifiedBy>Robert Laidlow</cp:lastModifiedBy>
  <cp:revision>116</cp:revision>
  <dcterms:created xsi:type="dcterms:W3CDTF">2023-05-12T11:11:14Z</dcterms:created>
  <dcterms:modified xsi:type="dcterms:W3CDTF">2023-06-12T14:53:52Z</dcterms:modified>
</cp:coreProperties>
</file>